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70" r:id="rId3"/>
    <p:sldId id="257" r:id="rId4"/>
    <p:sldId id="263" r:id="rId5"/>
    <p:sldId id="262" r:id="rId6"/>
    <p:sldId id="258" r:id="rId7"/>
    <p:sldId id="259" r:id="rId8"/>
    <p:sldId id="260" r:id="rId9"/>
    <p:sldId id="261" r:id="rId10"/>
    <p:sldId id="268" r:id="rId11"/>
    <p:sldId id="269" r:id="rId12"/>
    <p:sldId id="271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60448-DCA0-4679-C45E-2F4D8200BBAD}" v="9" dt="2020-12-14T14:18:58.968"/>
    <p1510:client id="{3A34054D-2F25-EA42-A8A2-DF62E228F68C}" v="695" dt="2020-12-14T16:35:31.468"/>
    <p1510:client id="{C11014CB-87C3-91DC-822F-4E4E7CC2AEC6}" v="6" dt="2020-12-14T15:44:11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83971" autoAdjust="0"/>
  </p:normalViewPr>
  <p:slideViewPr>
    <p:cSldViewPr snapToGrid="0">
      <p:cViewPr varScale="1">
        <p:scale>
          <a:sx n="76" d="100"/>
          <a:sy n="76" d="100"/>
        </p:scale>
        <p:origin x="69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7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林琨堯" userId="S::d0610987@o365.fcu.edu.tw::ed9f3ce2-96dd-483c-97cf-a4f298c39981" providerId="AD" clId="Web-{8034A389-61D6-54A8-DFAB-452C5BC13374}"/>
    <pc:docChg chg="addSld modSld">
      <pc:chgData name="林琨堯" userId="S::d0610987@o365.fcu.edu.tw::ed9f3ce2-96dd-483c-97cf-a4f298c39981" providerId="AD" clId="Web-{8034A389-61D6-54A8-DFAB-452C5BC13374}" dt="2020-11-29T13:47:28.876" v="9" actId="20577"/>
      <pc:docMkLst>
        <pc:docMk/>
      </pc:docMkLst>
      <pc:sldChg chg="modSp new">
        <pc:chgData name="林琨堯" userId="S::d0610987@o365.fcu.edu.tw::ed9f3ce2-96dd-483c-97cf-a4f298c39981" providerId="AD" clId="Web-{8034A389-61D6-54A8-DFAB-452C5BC13374}" dt="2020-11-29T13:47:27.250" v="7" actId="20577"/>
        <pc:sldMkLst>
          <pc:docMk/>
          <pc:sldMk cId="2095508369" sldId="265"/>
        </pc:sldMkLst>
        <pc:spChg chg="mod">
          <ac:chgData name="林琨堯" userId="S::d0610987@o365.fcu.edu.tw::ed9f3ce2-96dd-483c-97cf-a4f298c39981" providerId="AD" clId="Web-{8034A389-61D6-54A8-DFAB-452C5BC13374}" dt="2020-11-29T13:47:27.250" v="7" actId="20577"/>
          <ac:spMkLst>
            <pc:docMk/>
            <pc:sldMk cId="2095508369" sldId="265"/>
            <ac:spMk id="2" creationId="{59B63097-A76C-4452-8297-67787F30B506}"/>
          </ac:spMkLst>
        </pc:spChg>
      </pc:sldChg>
    </pc:docChg>
  </pc:docChgLst>
  <pc:docChgLst>
    <pc:chgData name="林琨堯" userId="S::d0610987@o365.fcu.edu.tw::ed9f3ce2-96dd-483c-97cf-a4f298c39981" providerId="AD" clId="Web-{EBA4DE7A-1CD4-667E-B14C-35B0CA1E5F9A}"/>
    <pc:docChg chg="addSld modSld sldOrd">
      <pc:chgData name="林琨堯" userId="S::d0610987@o365.fcu.edu.tw::ed9f3ce2-96dd-483c-97cf-a4f298c39981" providerId="AD" clId="Web-{EBA4DE7A-1CD4-667E-B14C-35B0CA1E5F9A}" dt="2020-12-12T13:30:10.777" v="43"/>
      <pc:docMkLst>
        <pc:docMk/>
      </pc:docMkLst>
      <pc:sldChg chg="modSp">
        <pc:chgData name="林琨堯" userId="S::d0610987@o365.fcu.edu.tw::ed9f3ce2-96dd-483c-97cf-a4f298c39981" providerId="AD" clId="Web-{EBA4DE7A-1CD4-667E-B14C-35B0CA1E5F9A}" dt="2020-12-12T12:31:51.355" v="40" actId="20577"/>
        <pc:sldMkLst>
          <pc:docMk/>
          <pc:sldMk cId="4075562668" sldId="263"/>
        </pc:sldMkLst>
        <pc:spChg chg="mod">
          <ac:chgData name="林琨堯" userId="S::d0610987@o365.fcu.edu.tw::ed9f3ce2-96dd-483c-97cf-a4f298c39981" providerId="AD" clId="Web-{EBA4DE7A-1CD4-667E-B14C-35B0CA1E5F9A}" dt="2020-12-12T12:31:51.355" v="40" actId="20577"/>
          <ac:spMkLst>
            <pc:docMk/>
            <pc:sldMk cId="4075562668" sldId="263"/>
            <ac:spMk id="3" creationId="{836B2E9E-F873-45AB-8AF7-A5C454A9F738}"/>
          </ac:spMkLst>
        </pc:spChg>
      </pc:sldChg>
      <pc:sldChg chg="new ord">
        <pc:chgData name="林琨堯" userId="S::d0610987@o365.fcu.edu.tw::ed9f3ce2-96dd-483c-97cf-a4f298c39981" providerId="AD" clId="Web-{EBA4DE7A-1CD4-667E-B14C-35B0CA1E5F9A}" dt="2020-12-12T13:30:10.777" v="43"/>
        <pc:sldMkLst>
          <pc:docMk/>
          <pc:sldMk cId="1163565673" sldId="266"/>
        </pc:sldMkLst>
      </pc:sldChg>
    </pc:docChg>
  </pc:docChgLst>
  <pc:docChgLst>
    <pc:chgData name="來賓使用者" userId="S::urn:spo:anon#d7a46b774c89910b13f4f30e42222174f62b784f1f0b1915c868799610251cfc::" providerId="AD" clId="Web-{AB4160AC-8387-E210-F56F-77100811D466}"/>
    <pc:docChg chg="addSld delSld modSld sldOrd">
      <pc:chgData name="來賓使用者" userId="S::urn:spo:anon#d7a46b774c89910b13f4f30e42222174f62b784f1f0b1915c868799610251cfc::" providerId="AD" clId="Web-{AB4160AC-8387-E210-F56F-77100811D466}" dt="2020-11-29T13:34:14.473" v="664" actId="20577"/>
      <pc:docMkLst>
        <pc:docMk/>
      </pc:docMkLst>
      <pc:sldChg chg="modSp">
        <pc:chgData name="來賓使用者" userId="S::urn:spo:anon#d7a46b774c89910b13f4f30e42222174f62b784f1f0b1915c868799610251cfc::" providerId="AD" clId="Web-{AB4160AC-8387-E210-F56F-77100811D466}" dt="2020-11-29T13:10:26.108" v="430" actId="20577"/>
        <pc:sldMkLst>
          <pc:docMk/>
          <pc:sldMk cId="2093101196" sldId="257"/>
        </pc:sldMkLst>
        <pc:spChg chg="mod">
          <ac:chgData name="來賓使用者" userId="S::urn:spo:anon#d7a46b774c89910b13f4f30e42222174f62b784f1f0b1915c868799610251cfc::" providerId="AD" clId="Web-{AB4160AC-8387-E210-F56F-77100811D466}" dt="2020-11-29T13:10:26.108" v="430" actId="20577"/>
          <ac:spMkLst>
            <pc:docMk/>
            <pc:sldMk cId="2093101196" sldId="257"/>
            <ac:spMk id="3" creationId="{FD5E6511-DB99-B448-A2F0-2CC633230E07}"/>
          </ac:spMkLst>
        </pc:spChg>
      </pc:sldChg>
      <pc:sldChg chg="modSp">
        <pc:chgData name="來賓使用者" userId="S::urn:spo:anon#d7a46b774c89910b13f4f30e42222174f62b784f1f0b1915c868799610251cfc::" providerId="AD" clId="Web-{AB4160AC-8387-E210-F56F-77100811D466}" dt="2020-11-29T13:30:35.670" v="592" actId="20577"/>
        <pc:sldMkLst>
          <pc:docMk/>
          <pc:sldMk cId="1237049154" sldId="258"/>
        </pc:sldMkLst>
        <pc:spChg chg="mod">
          <ac:chgData name="來賓使用者" userId="S::urn:spo:anon#d7a46b774c89910b13f4f30e42222174f62b784f1f0b1915c868799610251cfc::" providerId="AD" clId="Web-{AB4160AC-8387-E210-F56F-77100811D466}" dt="2020-11-29T13:30:35.670" v="592" actId="20577"/>
          <ac:spMkLst>
            <pc:docMk/>
            <pc:sldMk cId="1237049154" sldId="258"/>
            <ac:spMk id="3" creationId="{BCC4B9E2-C3E9-D44B-A271-106C5EEED6FE}"/>
          </ac:spMkLst>
        </pc:spChg>
      </pc:sldChg>
      <pc:sldChg chg="modSp new">
        <pc:chgData name="來賓使用者" userId="S::urn:spo:anon#d7a46b774c89910b13f4f30e42222174f62b784f1f0b1915c868799610251cfc::" providerId="AD" clId="Web-{AB4160AC-8387-E210-F56F-77100811D466}" dt="2020-11-29T12:47:19.352" v="254" actId="20577"/>
        <pc:sldMkLst>
          <pc:docMk/>
          <pc:sldMk cId="3151104702" sldId="260"/>
        </pc:sldMkLst>
        <pc:spChg chg="mod">
          <ac:chgData name="來賓使用者" userId="S::urn:spo:anon#d7a46b774c89910b13f4f30e42222174f62b784f1f0b1915c868799610251cfc::" providerId="AD" clId="Web-{AB4160AC-8387-E210-F56F-77100811D466}" dt="2020-11-29T12:41:59.375" v="1" actId="20577"/>
          <ac:spMkLst>
            <pc:docMk/>
            <pc:sldMk cId="3151104702" sldId="260"/>
            <ac:spMk id="2" creationId="{D2D8446E-CDE2-41BD-80E8-FEF17155F468}"/>
          </ac:spMkLst>
        </pc:spChg>
        <pc:spChg chg="mod">
          <ac:chgData name="來賓使用者" userId="S::urn:spo:anon#d7a46b774c89910b13f4f30e42222174f62b784f1f0b1915c868799610251cfc::" providerId="AD" clId="Web-{AB4160AC-8387-E210-F56F-77100811D466}" dt="2020-11-29T12:47:19.352" v="254" actId="20577"/>
          <ac:spMkLst>
            <pc:docMk/>
            <pc:sldMk cId="3151104702" sldId="260"/>
            <ac:spMk id="3" creationId="{9DC39007-6571-41BC-9505-1073DE0A514C}"/>
          </ac:spMkLst>
        </pc:spChg>
      </pc:sldChg>
      <pc:sldChg chg="modSp new ord">
        <pc:chgData name="來賓使用者" userId="S::urn:spo:anon#d7a46b774c89910b13f4f30e42222174f62b784f1f0b1915c868799610251cfc::" providerId="AD" clId="Web-{AB4160AC-8387-E210-F56F-77100811D466}" dt="2020-11-29T13:00:35.858" v="320" actId="20577"/>
        <pc:sldMkLst>
          <pc:docMk/>
          <pc:sldMk cId="2632194912" sldId="262"/>
        </pc:sldMkLst>
        <pc:spChg chg="mod">
          <ac:chgData name="來賓使用者" userId="S::urn:spo:anon#d7a46b774c89910b13f4f30e42222174f62b784f1f0b1915c868799610251cfc::" providerId="AD" clId="Web-{AB4160AC-8387-E210-F56F-77100811D466}" dt="2020-11-29T13:00:15.591" v="279" actId="20577"/>
          <ac:spMkLst>
            <pc:docMk/>
            <pc:sldMk cId="2632194912" sldId="262"/>
            <ac:spMk id="2" creationId="{70B271B7-0E3F-43FB-80F0-A6238374BA9D}"/>
          </ac:spMkLst>
        </pc:spChg>
        <pc:spChg chg="mod">
          <ac:chgData name="來賓使用者" userId="S::urn:spo:anon#d7a46b774c89910b13f4f30e42222174f62b784f1f0b1915c868799610251cfc::" providerId="AD" clId="Web-{AB4160AC-8387-E210-F56F-77100811D466}" dt="2020-11-29T13:00:35.858" v="320" actId="20577"/>
          <ac:spMkLst>
            <pc:docMk/>
            <pc:sldMk cId="2632194912" sldId="262"/>
            <ac:spMk id="3" creationId="{16DAA5E8-D59A-4D2F-BC71-71ECD9A9F986}"/>
          </ac:spMkLst>
        </pc:spChg>
      </pc:sldChg>
      <pc:sldChg chg="new del">
        <pc:chgData name="來賓使用者" userId="S::urn:spo:anon#d7a46b774c89910b13f4f30e42222174f62b784f1f0b1915c868799610251cfc::" providerId="AD" clId="Web-{AB4160AC-8387-E210-F56F-77100811D466}" dt="2020-11-29T12:47:51.806" v="258"/>
        <pc:sldMkLst>
          <pc:docMk/>
          <pc:sldMk cId="3549835090" sldId="262"/>
        </pc:sldMkLst>
      </pc:sldChg>
      <pc:sldChg chg="modSp new ord">
        <pc:chgData name="來賓使用者" userId="S::urn:spo:anon#d7a46b774c89910b13f4f30e42222174f62b784f1f0b1915c868799610251cfc::" providerId="AD" clId="Web-{AB4160AC-8387-E210-F56F-77100811D466}" dt="2020-11-29T13:13:58.863" v="569" actId="20577"/>
        <pc:sldMkLst>
          <pc:docMk/>
          <pc:sldMk cId="4075562668" sldId="263"/>
        </pc:sldMkLst>
        <pc:spChg chg="mod">
          <ac:chgData name="來賓使用者" userId="S::urn:spo:anon#d7a46b774c89910b13f4f30e42222174f62b784f1f0b1915c868799610251cfc::" providerId="AD" clId="Web-{AB4160AC-8387-E210-F56F-77100811D466}" dt="2020-11-29T13:08:46.277" v="337" actId="20577"/>
          <ac:spMkLst>
            <pc:docMk/>
            <pc:sldMk cId="4075562668" sldId="263"/>
            <ac:spMk id="2" creationId="{2876D2F6-F9BF-48C2-A5A7-F4EEF51AB566}"/>
          </ac:spMkLst>
        </pc:spChg>
        <pc:spChg chg="mod">
          <ac:chgData name="來賓使用者" userId="S::urn:spo:anon#d7a46b774c89910b13f4f30e42222174f62b784f1f0b1915c868799610251cfc::" providerId="AD" clId="Web-{AB4160AC-8387-E210-F56F-77100811D466}" dt="2020-11-29T13:13:58.863" v="569" actId="20577"/>
          <ac:spMkLst>
            <pc:docMk/>
            <pc:sldMk cId="4075562668" sldId="263"/>
            <ac:spMk id="3" creationId="{836B2E9E-F873-45AB-8AF7-A5C454A9F738}"/>
          </ac:spMkLst>
        </pc:spChg>
      </pc:sldChg>
      <pc:sldChg chg="modSp new">
        <pc:chgData name="來賓使用者" userId="S::urn:spo:anon#d7a46b774c89910b13f4f30e42222174f62b784f1f0b1915c868799610251cfc::" providerId="AD" clId="Web-{AB4160AC-8387-E210-F56F-77100811D466}" dt="2020-11-29T13:32:37.705" v="662" actId="20577"/>
        <pc:sldMkLst>
          <pc:docMk/>
          <pc:sldMk cId="4173928698" sldId="264"/>
        </pc:sldMkLst>
        <pc:spChg chg="mod">
          <ac:chgData name="來賓使用者" userId="S::urn:spo:anon#d7a46b774c89910b13f4f30e42222174f62b784f1f0b1915c868799610251cfc::" providerId="AD" clId="Web-{AB4160AC-8387-E210-F56F-77100811D466}" dt="2020-11-29T13:31:12.828" v="596" actId="20577"/>
          <ac:spMkLst>
            <pc:docMk/>
            <pc:sldMk cId="4173928698" sldId="264"/>
            <ac:spMk id="2" creationId="{C49FE935-F775-4268-8ED3-C77AE2E2489F}"/>
          </ac:spMkLst>
        </pc:spChg>
        <pc:spChg chg="mod">
          <ac:chgData name="來賓使用者" userId="S::urn:spo:anon#d7a46b774c89910b13f4f30e42222174f62b784f1f0b1915c868799610251cfc::" providerId="AD" clId="Web-{AB4160AC-8387-E210-F56F-77100811D466}" dt="2020-11-29T13:32:37.705" v="662" actId="20577"/>
          <ac:spMkLst>
            <pc:docMk/>
            <pc:sldMk cId="4173928698" sldId="264"/>
            <ac:spMk id="3" creationId="{FEF02FF0-51A2-4BDE-93E5-3AC6F16206F6}"/>
          </ac:spMkLst>
        </pc:spChg>
      </pc:sldChg>
    </pc:docChg>
  </pc:docChgLst>
  <pc:docChgLst>
    <pc:chgData name="林琨堯" userId="S::d0610987@o365.fcu.edu.tw::ed9f3ce2-96dd-483c-97cf-a4f298c39981" providerId="AD" clId="Web-{99043B2E-6B1F-3907-9095-9C901601F27C}"/>
    <pc:docChg chg="delSld modSld">
      <pc:chgData name="林琨堯" userId="S::d0610987@o365.fcu.edu.tw::ed9f3ce2-96dd-483c-97cf-a4f298c39981" providerId="AD" clId="Web-{99043B2E-6B1F-3907-9095-9C901601F27C}" dt="2020-12-01T05:54:13.784" v="28" actId="20577"/>
      <pc:docMkLst>
        <pc:docMk/>
      </pc:docMkLst>
      <pc:sldChg chg="modSp">
        <pc:chgData name="林琨堯" userId="S::d0610987@o365.fcu.edu.tw::ed9f3ce2-96dd-483c-97cf-a4f298c39981" providerId="AD" clId="Web-{99043B2E-6B1F-3907-9095-9C901601F27C}" dt="2020-12-01T05:51:59.195" v="4" actId="20577"/>
        <pc:sldMkLst>
          <pc:docMk/>
          <pc:sldMk cId="1432518816" sldId="256"/>
        </pc:sldMkLst>
        <pc:spChg chg="mod">
          <ac:chgData name="林琨堯" userId="S::d0610987@o365.fcu.edu.tw::ed9f3ce2-96dd-483c-97cf-a4f298c39981" providerId="AD" clId="Web-{99043B2E-6B1F-3907-9095-9C901601F27C}" dt="2020-12-01T05:51:59.195" v="4" actId="20577"/>
          <ac:spMkLst>
            <pc:docMk/>
            <pc:sldMk cId="1432518816" sldId="256"/>
            <ac:spMk id="3" creationId="{91EF7BF3-5E0F-E749-8ABF-3DCE25677169}"/>
          </ac:spMkLst>
        </pc:spChg>
      </pc:sldChg>
      <pc:sldChg chg="modSp">
        <pc:chgData name="林琨堯" userId="S::d0610987@o365.fcu.edu.tw::ed9f3ce2-96dd-483c-97cf-a4f298c39981" providerId="AD" clId="Web-{99043B2E-6B1F-3907-9095-9C901601F27C}" dt="2020-12-01T05:52:11.727" v="11" actId="20577"/>
        <pc:sldMkLst>
          <pc:docMk/>
          <pc:sldMk cId="2093101196" sldId="257"/>
        </pc:sldMkLst>
        <pc:spChg chg="mod">
          <ac:chgData name="林琨堯" userId="S::d0610987@o365.fcu.edu.tw::ed9f3ce2-96dd-483c-97cf-a4f298c39981" providerId="AD" clId="Web-{99043B2E-6B1F-3907-9095-9C901601F27C}" dt="2020-12-01T05:52:11.727" v="11" actId="20577"/>
          <ac:spMkLst>
            <pc:docMk/>
            <pc:sldMk cId="2093101196" sldId="257"/>
            <ac:spMk id="3" creationId="{FD5E6511-DB99-B448-A2F0-2CC633230E07}"/>
          </ac:spMkLst>
        </pc:spChg>
      </pc:sldChg>
      <pc:sldChg chg="modSp">
        <pc:chgData name="林琨堯" userId="S::d0610987@o365.fcu.edu.tw::ed9f3ce2-96dd-483c-97cf-a4f298c39981" providerId="AD" clId="Web-{99043B2E-6B1F-3907-9095-9C901601F27C}" dt="2020-12-01T05:54:10.518" v="25" actId="20577"/>
        <pc:sldMkLst>
          <pc:docMk/>
          <pc:sldMk cId="1237049154" sldId="258"/>
        </pc:sldMkLst>
        <pc:spChg chg="mod">
          <ac:chgData name="林琨堯" userId="S::d0610987@o365.fcu.edu.tw::ed9f3ce2-96dd-483c-97cf-a4f298c39981" providerId="AD" clId="Web-{99043B2E-6B1F-3907-9095-9C901601F27C}" dt="2020-12-01T05:54:10.518" v="25" actId="20577"/>
          <ac:spMkLst>
            <pc:docMk/>
            <pc:sldMk cId="1237049154" sldId="258"/>
            <ac:spMk id="3" creationId="{BCC4B9E2-C3E9-D44B-A271-106C5EEED6FE}"/>
          </ac:spMkLst>
        </pc:spChg>
      </pc:sldChg>
      <pc:sldChg chg="modSp">
        <pc:chgData name="林琨堯" userId="S::d0610987@o365.fcu.edu.tw::ed9f3ce2-96dd-483c-97cf-a4f298c39981" providerId="AD" clId="Web-{99043B2E-6B1F-3907-9095-9C901601F27C}" dt="2020-12-01T05:53:32.906" v="17" actId="20577"/>
        <pc:sldMkLst>
          <pc:docMk/>
          <pc:sldMk cId="3151104702" sldId="260"/>
        </pc:sldMkLst>
        <pc:spChg chg="mod">
          <ac:chgData name="林琨堯" userId="S::d0610987@o365.fcu.edu.tw::ed9f3ce2-96dd-483c-97cf-a4f298c39981" providerId="AD" clId="Web-{99043B2E-6B1F-3907-9095-9C901601F27C}" dt="2020-12-01T05:53:32.906" v="17" actId="20577"/>
          <ac:spMkLst>
            <pc:docMk/>
            <pc:sldMk cId="3151104702" sldId="260"/>
            <ac:spMk id="3" creationId="{9DC39007-6571-41BC-9505-1073DE0A514C}"/>
          </ac:spMkLst>
        </pc:spChg>
      </pc:sldChg>
      <pc:sldChg chg="modSp">
        <pc:chgData name="林琨堯" userId="S::d0610987@o365.fcu.edu.tw::ed9f3ce2-96dd-483c-97cf-a4f298c39981" providerId="AD" clId="Web-{99043B2E-6B1F-3907-9095-9C901601F27C}" dt="2020-12-01T05:53:55.157" v="20" actId="20577"/>
        <pc:sldMkLst>
          <pc:docMk/>
          <pc:sldMk cId="4075562668" sldId="263"/>
        </pc:sldMkLst>
        <pc:spChg chg="mod">
          <ac:chgData name="林琨堯" userId="S::d0610987@o365.fcu.edu.tw::ed9f3ce2-96dd-483c-97cf-a4f298c39981" providerId="AD" clId="Web-{99043B2E-6B1F-3907-9095-9C901601F27C}" dt="2020-12-01T05:53:55.157" v="20" actId="20577"/>
          <ac:spMkLst>
            <pc:docMk/>
            <pc:sldMk cId="4075562668" sldId="263"/>
            <ac:spMk id="3" creationId="{836B2E9E-F873-45AB-8AF7-A5C454A9F738}"/>
          </ac:spMkLst>
        </pc:spChg>
      </pc:sldChg>
      <pc:sldChg chg="del">
        <pc:chgData name="林琨堯" userId="S::d0610987@o365.fcu.edu.tw::ed9f3ce2-96dd-483c-97cf-a4f298c39981" providerId="AD" clId="Web-{99043B2E-6B1F-3907-9095-9C901601F27C}" dt="2020-12-01T05:53:20.483" v="14"/>
        <pc:sldMkLst>
          <pc:docMk/>
          <pc:sldMk cId="4173928698" sldId="264"/>
        </pc:sldMkLst>
      </pc:sldChg>
    </pc:docChg>
  </pc:docChgLst>
  <pc:docChgLst>
    <pc:chgData name="林琨堯" userId="S::d0610987@o365.fcu.edu.tw::ed9f3ce2-96dd-483c-97cf-a4f298c39981" providerId="AD" clId="Web-{27CE5A79-E0CF-A04F-3B42-557F0E9A5F51}"/>
    <pc:docChg chg="modSld">
      <pc:chgData name="林琨堯" userId="S::d0610987@o365.fcu.edu.tw::ed9f3ce2-96dd-483c-97cf-a4f298c39981" providerId="AD" clId="Web-{27CE5A79-E0CF-A04F-3B42-557F0E9A5F51}" dt="2020-12-05T12:11:21.698" v="6" actId="20577"/>
      <pc:docMkLst>
        <pc:docMk/>
      </pc:docMkLst>
      <pc:sldChg chg="modSp">
        <pc:chgData name="林琨堯" userId="S::d0610987@o365.fcu.edu.tw::ed9f3ce2-96dd-483c-97cf-a4f298c39981" providerId="AD" clId="Web-{27CE5A79-E0CF-A04F-3B42-557F0E9A5F51}" dt="2020-12-05T12:11:20.448" v="4" actId="20577"/>
        <pc:sldMkLst>
          <pc:docMk/>
          <pc:sldMk cId="3151104702" sldId="260"/>
        </pc:sldMkLst>
        <pc:spChg chg="mod">
          <ac:chgData name="林琨堯" userId="S::d0610987@o365.fcu.edu.tw::ed9f3ce2-96dd-483c-97cf-a4f298c39981" providerId="AD" clId="Web-{27CE5A79-E0CF-A04F-3B42-557F0E9A5F51}" dt="2020-12-05T12:11:20.448" v="4" actId="20577"/>
          <ac:spMkLst>
            <pc:docMk/>
            <pc:sldMk cId="3151104702" sldId="260"/>
            <ac:spMk id="3" creationId="{9DC39007-6571-41BC-9505-1073DE0A514C}"/>
          </ac:spMkLst>
        </pc:spChg>
      </pc:sldChg>
    </pc:docChg>
  </pc:docChgLst>
  <pc:docChgLst>
    <pc:chgData name="來賓使用者" userId="S::urn:spo:anon#d7a46b774c89910b13f4f30e42222174f62b784f1f0b1915c868799610251cfc::" providerId="AD" clId="Web-{C11014CB-87C3-91DC-822F-4E4E7CC2AEC6}"/>
    <pc:docChg chg="modSld">
      <pc:chgData name="來賓使用者" userId="S::urn:spo:anon#d7a46b774c89910b13f4f30e42222174f62b784f1f0b1915c868799610251cfc::" providerId="AD" clId="Web-{C11014CB-87C3-91DC-822F-4E4E7CC2AEC6}" dt="2020-12-14T15:44:11.271" v="6" actId="1076"/>
      <pc:docMkLst>
        <pc:docMk/>
      </pc:docMkLst>
      <pc:sldChg chg="addSp delSp modSp mod setBg">
        <pc:chgData name="來賓使用者" userId="S::urn:spo:anon#d7a46b774c89910b13f4f30e42222174f62b784f1f0b1915c868799610251cfc::" providerId="AD" clId="Web-{C11014CB-87C3-91DC-822F-4E4E7CC2AEC6}" dt="2020-12-14T15:44:11.271" v="6" actId="1076"/>
        <pc:sldMkLst>
          <pc:docMk/>
          <pc:sldMk cId="1659912384" sldId="261"/>
        </pc:sldMkLst>
        <pc:spChg chg="mod">
          <ac:chgData name="來賓使用者" userId="S::urn:spo:anon#d7a46b774c89910b13f4f30e42222174f62b784f1f0b1915c868799610251cfc::" providerId="AD" clId="Web-{C11014CB-87C3-91DC-822F-4E4E7CC2AEC6}" dt="2020-12-14T15:43:53.864" v="3"/>
          <ac:spMkLst>
            <pc:docMk/>
            <pc:sldMk cId="1659912384" sldId="261"/>
            <ac:spMk id="2" creationId="{C035D4E3-2536-8B42-84FE-90BDCC717630}"/>
          </ac:spMkLst>
        </pc:spChg>
        <pc:spChg chg="mod">
          <ac:chgData name="來賓使用者" userId="S::urn:spo:anon#d7a46b774c89910b13f4f30e42222174f62b784f1f0b1915c868799610251cfc::" providerId="AD" clId="Web-{C11014CB-87C3-91DC-822F-4E4E7CC2AEC6}" dt="2020-12-14T15:43:53.864" v="3"/>
          <ac:spMkLst>
            <pc:docMk/>
            <pc:sldMk cId="1659912384" sldId="261"/>
            <ac:spMk id="3" creationId="{4882F906-BFC4-D542-A764-BC63FD53C5C5}"/>
          </ac:spMkLst>
        </pc:spChg>
        <pc:spChg chg="add del">
          <ac:chgData name="來賓使用者" userId="S::urn:spo:anon#d7a46b774c89910b13f4f30e42222174f62b784f1f0b1915c868799610251cfc::" providerId="AD" clId="Web-{C11014CB-87C3-91DC-822F-4E4E7CC2AEC6}" dt="2020-12-14T15:43:53.864" v="3"/>
          <ac:spMkLst>
            <pc:docMk/>
            <pc:sldMk cId="1659912384" sldId="261"/>
            <ac:spMk id="33" creationId="{2793B903-AB42-42A0-AE97-93D366679CA2}"/>
          </ac:spMkLst>
        </pc:spChg>
        <pc:picChg chg="add mod">
          <ac:chgData name="來賓使用者" userId="S::urn:spo:anon#d7a46b774c89910b13f4f30e42222174f62b784f1f0b1915c868799610251cfc::" providerId="AD" clId="Web-{C11014CB-87C3-91DC-822F-4E4E7CC2AEC6}" dt="2020-12-14T15:44:11.271" v="6" actId="1076"/>
          <ac:picMkLst>
            <pc:docMk/>
            <pc:sldMk cId="1659912384" sldId="261"/>
            <ac:picMk id="4" creationId="{FCAB64CC-B436-449F-BC0E-A4B31008E0BE}"/>
          </ac:picMkLst>
        </pc:picChg>
      </pc:sldChg>
    </pc:docChg>
  </pc:docChgLst>
  <pc:docChgLst>
    <pc:chgData name="蔡翔宇" userId="e5d37666-6f79-4a47-b2ec-5c9d3e1e555b" providerId="ADAL" clId="{3A34054D-2F25-EA42-A8A2-DF62E228F68C}"/>
    <pc:docChg chg="undo custSel addSld delSld modSld">
      <pc:chgData name="蔡翔宇" userId="e5d37666-6f79-4a47-b2ec-5c9d3e1e555b" providerId="ADAL" clId="{3A34054D-2F25-EA42-A8A2-DF62E228F68C}" dt="2020-12-14T16:35:31.468" v="712" actId="1076"/>
      <pc:docMkLst>
        <pc:docMk/>
      </pc:docMkLst>
      <pc:sldChg chg="addSp delSp modSp new mod">
        <pc:chgData name="蔡翔宇" userId="e5d37666-6f79-4a47-b2ec-5c9d3e1e555b" providerId="ADAL" clId="{3A34054D-2F25-EA42-A8A2-DF62E228F68C}" dt="2020-12-12T13:25:52.040" v="554"/>
        <pc:sldMkLst>
          <pc:docMk/>
          <pc:sldMk cId="1237049154" sldId="258"/>
        </pc:sldMkLst>
        <pc:spChg chg="mod">
          <ac:chgData name="蔡翔宇" userId="e5d37666-6f79-4a47-b2ec-5c9d3e1e555b" providerId="ADAL" clId="{3A34054D-2F25-EA42-A8A2-DF62E228F68C}" dt="2020-11-29T12:31:51.528" v="14" actId="20577"/>
          <ac:spMkLst>
            <pc:docMk/>
            <pc:sldMk cId="1237049154" sldId="258"/>
            <ac:spMk id="2" creationId="{0FE04308-7F34-8245-92D1-60851B1E3BDB}"/>
          </ac:spMkLst>
        </pc:spChg>
        <pc:spChg chg="mod">
          <ac:chgData name="蔡翔宇" userId="e5d37666-6f79-4a47-b2ec-5c9d3e1e555b" providerId="ADAL" clId="{3A34054D-2F25-EA42-A8A2-DF62E228F68C}" dt="2020-11-29T12:36:23.565" v="187" actId="20577"/>
          <ac:spMkLst>
            <pc:docMk/>
            <pc:sldMk cId="1237049154" sldId="258"/>
            <ac:spMk id="3" creationId="{BCC4B9E2-C3E9-D44B-A271-106C5EEED6FE}"/>
          </ac:spMkLst>
        </pc:spChg>
        <pc:spChg chg="add del mod">
          <ac:chgData name="蔡翔宇" userId="e5d37666-6f79-4a47-b2ec-5c9d3e1e555b" providerId="ADAL" clId="{3A34054D-2F25-EA42-A8A2-DF62E228F68C}" dt="2020-11-29T12:36:19.789" v="185"/>
          <ac:spMkLst>
            <pc:docMk/>
            <pc:sldMk cId="1237049154" sldId="258"/>
            <ac:spMk id="4" creationId="{1F4E9B30-E426-374F-A231-094E2448B995}"/>
          </ac:spMkLst>
        </pc:spChg>
        <pc:inkChg chg="add del">
          <ac:chgData name="蔡翔宇" userId="e5d37666-6f79-4a47-b2ec-5c9d3e1e555b" providerId="ADAL" clId="{3A34054D-2F25-EA42-A8A2-DF62E228F68C}" dt="2020-12-12T13:25:52.040" v="554"/>
          <ac:inkMkLst>
            <pc:docMk/>
            <pc:sldMk cId="1237049154" sldId="258"/>
            <ac:inkMk id="4" creationId="{E69C52FF-09A8-4E47-B036-740941E7BBCD}"/>
          </ac:inkMkLst>
        </pc:inkChg>
      </pc:sldChg>
      <pc:sldChg chg="addSp delSp modSp new mod delAnim modAnim">
        <pc:chgData name="蔡翔宇" userId="e5d37666-6f79-4a47-b2ec-5c9d3e1e555b" providerId="ADAL" clId="{3A34054D-2F25-EA42-A8A2-DF62E228F68C}" dt="2020-12-14T16:33:42.456" v="706" actId="478"/>
        <pc:sldMkLst>
          <pc:docMk/>
          <pc:sldMk cId="28338620" sldId="259"/>
        </pc:sldMkLst>
        <pc:spChg chg="mod">
          <ac:chgData name="蔡翔宇" userId="e5d37666-6f79-4a47-b2ec-5c9d3e1e555b" providerId="ADAL" clId="{3A34054D-2F25-EA42-A8A2-DF62E228F68C}" dt="2020-11-29T12:38:32.190" v="202" actId="20577"/>
          <ac:spMkLst>
            <pc:docMk/>
            <pc:sldMk cId="28338620" sldId="259"/>
            <ac:spMk id="2" creationId="{3F7E2354-4CBD-4946-8DD5-C0F9DC6D112B}"/>
          </ac:spMkLst>
        </pc:spChg>
        <pc:spChg chg="mod">
          <ac:chgData name="蔡翔宇" userId="e5d37666-6f79-4a47-b2ec-5c9d3e1e555b" providerId="ADAL" clId="{3A34054D-2F25-EA42-A8A2-DF62E228F68C}" dt="2020-11-29T12:40:29.528" v="378" actId="20577"/>
          <ac:spMkLst>
            <pc:docMk/>
            <pc:sldMk cId="28338620" sldId="259"/>
            <ac:spMk id="3" creationId="{5F689F5F-D2C9-574C-9EBA-CBC72AFB2B17}"/>
          </ac:spMkLst>
        </pc:spChg>
        <pc:grpChg chg="del mod">
          <ac:chgData name="蔡翔宇" userId="e5d37666-6f79-4a47-b2ec-5c9d3e1e555b" providerId="ADAL" clId="{3A34054D-2F25-EA42-A8A2-DF62E228F68C}" dt="2020-12-12T13:18:24.626" v="521"/>
          <ac:grpSpMkLst>
            <pc:docMk/>
            <pc:sldMk cId="28338620" sldId="259"/>
            <ac:grpSpMk id="9" creationId="{85C93BCD-9B60-024C-B0AF-AC34A8122708}"/>
          </ac:grpSpMkLst>
        </pc:grpChg>
        <pc:grpChg chg="del mod">
          <ac:chgData name="蔡翔宇" userId="e5d37666-6f79-4a47-b2ec-5c9d3e1e555b" providerId="ADAL" clId="{3A34054D-2F25-EA42-A8A2-DF62E228F68C}" dt="2020-12-12T13:18:20.082" v="516"/>
          <ac:grpSpMkLst>
            <pc:docMk/>
            <pc:sldMk cId="28338620" sldId="259"/>
            <ac:grpSpMk id="12" creationId="{DE307400-5846-3F41-A6AD-C9738127799C}"/>
          </ac:grpSpMkLst>
        </pc:grpChg>
        <pc:grpChg chg="del mod">
          <ac:chgData name="蔡翔宇" userId="e5d37666-6f79-4a47-b2ec-5c9d3e1e555b" providerId="ADAL" clId="{3A34054D-2F25-EA42-A8A2-DF62E228F68C}" dt="2020-12-12T13:18:22.364" v="518"/>
          <ac:grpSpMkLst>
            <pc:docMk/>
            <pc:sldMk cId="28338620" sldId="259"/>
            <ac:grpSpMk id="14" creationId="{3C9084FA-886D-E74F-B52D-D1457DF3374E}"/>
          </ac:grpSpMkLst>
        </pc:grpChg>
        <pc:grpChg chg="del mod">
          <ac:chgData name="蔡翔宇" userId="e5d37666-6f79-4a47-b2ec-5c9d3e1e555b" providerId="ADAL" clId="{3A34054D-2F25-EA42-A8A2-DF62E228F68C}" dt="2020-12-12T13:23:26.642" v="548"/>
          <ac:grpSpMkLst>
            <pc:docMk/>
            <pc:sldMk cId="28338620" sldId="259"/>
            <ac:grpSpMk id="16" creationId="{736EC805-C6DE-6248-B8C4-577058A9D2F7}"/>
          </ac:grpSpMkLst>
        </pc:grpChg>
        <pc:grpChg chg="del mod">
          <ac:chgData name="蔡翔宇" userId="e5d37666-6f79-4a47-b2ec-5c9d3e1e555b" providerId="ADAL" clId="{3A34054D-2F25-EA42-A8A2-DF62E228F68C}" dt="2020-12-12T13:18:30.499" v="524"/>
          <ac:grpSpMkLst>
            <pc:docMk/>
            <pc:sldMk cId="28338620" sldId="259"/>
            <ac:grpSpMk id="19" creationId="{17A458B6-1A97-374D-A94B-EC5640117D05}"/>
          </ac:grpSpMkLst>
        </pc:grpChg>
        <pc:grpChg chg="del mod">
          <ac:chgData name="蔡翔宇" userId="e5d37666-6f79-4a47-b2ec-5c9d3e1e555b" providerId="ADAL" clId="{3A34054D-2F25-EA42-A8A2-DF62E228F68C}" dt="2020-12-12T13:23:26.640" v="546"/>
          <ac:grpSpMkLst>
            <pc:docMk/>
            <pc:sldMk cId="28338620" sldId="259"/>
            <ac:grpSpMk id="22" creationId="{AFA84201-2180-264C-8F8C-180798C0DAF8}"/>
          </ac:grpSpMkLst>
        </pc:grpChg>
        <pc:grpChg chg="del mod">
          <ac:chgData name="蔡翔宇" userId="e5d37666-6f79-4a47-b2ec-5c9d3e1e555b" providerId="ADAL" clId="{3A34054D-2F25-EA42-A8A2-DF62E228F68C}" dt="2020-12-12T13:26:18.136" v="567"/>
          <ac:grpSpMkLst>
            <pc:docMk/>
            <pc:sldMk cId="28338620" sldId="259"/>
            <ac:grpSpMk id="40" creationId="{B3D4AD87-29E2-9642-8ADE-6DB6D70A2919}"/>
          </ac:grpSpMkLst>
        </pc:grpChg>
        <pc:grpChg chg="mod">
          <ac:chgData name="蔡翔宇" userId="e5d37666-6f79-4a47-b2ec-5c9d3e1e555b" providerId="ADAL" clId="{3A34054D-2F25-EA42-A8A2-DF62E228F68C}" dt="2020-12-12T13:26:23.810" v="568"/>
          <ac:grpSpMkLst>
            <pc:docMk/>
            <pc:sldMk cId="28338620" sldId="259"/>
            <ac:grpSpMk id="42" creationId="{5D2D98F7-222E-1440-A477-625FDE735632}"/>
          </ac:grpSpMkLst>
        </pc:grpChg>
        <pc:grpChg chg="mod">
          <ac:chgData name="蔡翔宇" userId="e5d37666-6f79-4a47-b2ec-5c9d3e1e555b" providerId="ADAL" clId="{3A34054D-2F25-EA42-A8A2-DF62E228F68C}" dt="2020-12-12T13:26:40.011" v="573"/>
          <ac:grpSpMkLst>
            <pc:docMk/>
            <pc:sldMk cId="28338620" sldId="259"/>
            <ac:grpSpMk id="47" creationId="{B4240438-D12C-024D-920D-3D2A683BECBB}"/>
          </ac:grpSpMkLst>
        </pc:grpChg>
        <pc:picChg chg="del">
          <ac:chgData name="蔡翔宇" userId="e5d37666-6f79-4a47-b2ec-5c9d3e1e555b" providerId="ADAL" clId="{3A34054D-2F25-EA42-A8A2-DF62E228F68C}" dt="2020-12-14T16:22:23.936" v="687" actId="478"/>
          <ac:picMkLst>
            <pc:docMk/>
            <pc:sldMk cId="28338620" sldId="259"/>
            <ac:picMk id="4" creationId="{00000000-0000-0000-0000-000000000000}"/>
          </ac:picMkLst>
        </pc:picChg>
        <pc:picChg chg="del mod">
          <ac:chgData name="蔡翔宇" userId="e5d37666-6f79-4a47-b2ec-5c9d3e1e555b" providerId="ADAL" clId="{3A34054D-2F25-EA42-A8A2-DF62E228F68C}" dt="2020-12-14T16:22:23.250" v="686" actId="478"/>
          <ac:picMkLst>
            <pc:docMk/>
            <pc:sldMk cId="28338620" sldId="259"/>
            <ac:picMk id="5" creationId="{00000000-0000-0000-0000-000000000000}"/>
          </ac:picMkLst>
        </pc:picChg>
        <pc:picChg chg="add mod">
          <ac:chgData name="蔡翔宇" userId="e5d37666-6f79-4a47-b2ec-5c9d3e1e555b" providerId="ADAL" clId="{3A34054D-2F25-EA42-A8A2-DF62E228F68C}" dt="2020-12-14T16:23:07.441" v="694" actId="1076"/>
          <ac:picMkLst>
            <pc:docMk/>
            <pc:sldMk cId="28338620" sldId="259"/>
            <ac:picMk id="6" creationId="{D16EFA64-36E3-9C47-B83B-BC3B2F8BE924}"/>
          </ac:picMkLst>
        </pc:picChg>
        <pc:picChg chg="add del mod">
          <ac:chgData name="蔡翔宇" userId="e5d37666-6f79-4a47-b2ec-5c9d3e1e555b" providerId="ADAL" clId="{3A34054D-2F25-EA42-A8A2-DF62E228F68C}" dt="2020-12-14T16:25:50.256" v="702" actId="478"/>
          <ac:picMkLst>
            <pc:docMk/>
            <pc:sldMk cId="28338620" sldId="259"/>
            <ac:picMk id="7" creationId="{BB861233-7609-1D49-A925-7AB4E7C169BE}"/>
          </ac:picMkLst>
        </pc:picChg>
        <pc:picChg chg="add del mod">
          <ac:chgData name="蔡翔宇" userId="e5d37666-6f79-4a47-b2ec-5c9d3e1e555b" providerId="ADAL" clId="{3A34054D-2F25-EA42-A8A2-DF62E228F68C}" dt="2020-12-14T16:33:42.456" v="706" actId="478"/>
          <ac:picMkLst>
            <pc:docMk/>
            <pc:sldMk cId="28338620" sldId="259"/>
            <ac:picMk id="9" creationId="{9CFE3EBA-DF1C-3449-88EB-7274EE2F5B5E}"/>
          </ac:picMkLst>
        </pc:picChg>
        <pc:inkChg chg="add del">
          <ac:chgData name="蔡翔宇" userId="e5d37666-6f79-4a47-b2ec-5c9d3e1e555b" providerId="ADAL" clId="{3A34054D-2F25-EA42-A8A2-DF62E228F68C}" dt="2020-12-12T13:23:26.643" v="552"/>
          <ac:inkMkLst>
            <pc:docMk/>
            <pc:sldMk cId="28338620" sldId="259"/>
            <ac:inkMk id="4" creationId="{2D780A22-8BBA-E643-B99B-0A5BDE21651D}"/>
          </ac:inkMkLst>
        </pc:inkChg>
        <pc:inkChg chg="add del">
          <ac:chgData name="蔡翔宇" userId="e5d37666-6f79-4a47-b2ec-5c9d3e1e555b" providerId="ADAL" clId="{3A34054D-2F25-EA42-A8A2-DF62E228F68C}" dt="2020-12-12T13:23:26.641" v="547"/>
          <ac:inkMkLst>
            <pc:docMk/>
            <pc:sldMk cId="28338620" sldId="259"/>
            <ac:inkMk id="5" creationId="{F19EF2B6-4B87-0E46-BC5A-6F599CB10DF1}"/>
          </ac:inkMkLst>
        </pc:inkChg>
        <pc:inkChg chg="add del">
          <ac:chgData name="蔡翔宇" userId="e5d37666-6f79-4a47-b2ec-5c9d3e1e555b" providerId="ADAL" clId="{3A34054D-2F25-EA42-A8A2-DF62E228F68C}" dt="2020-12-12T13:23:26.643" v="551"/>
          <ac:inkMkLst>
            <pc:docMk/>
            <pc:sldMk cId="28338620" sldId="259"/>
            <ac:inkMk id="6" creationId="{F4E48F37-9C4D-5E4B-A633-9B6BC1E9D6CD}"/>
          </ac:inkMkLst>
        </pc:inkChg>
        <pc:inkChg chg="add del mod">
          <ac:chgData name="蔡翔宇" userId="e5d37666-6f79-4a47-b2ec-5c9d3e1e555b" providerId="ADAL" clId="{3A34054D-2F25-EA42-A8A2-DF62E228F68C}" dt="2020-12-12T13:23:26.640" v="546"/>
          <ac:inkMkLst>
            <pc:docMk/>
            <pc:sldMk cId="28338620" sldId="259"/>
            <ac:inkMk id="7" creationId="{6D952663-8B80-7147-93C9-6BF6C2992C45}"/>
          </ac:inkMkLst>
        </pc:inkChg>
        <pc:inkChg chg="add del mod">
          <ac:chgData name="蔡翔宇" userId="e5d37666-6f79-4a47-b2ec-5c9d3e1e555b" providerId="ADAL" clId="{3A34054D-2F25-EA42-A8A2-DF62E228F68C}" dt="2020-12-12T13:23:26.639" v="544"/>
          <ac:inkMkLst>
            <pc:docMk/>
            <pc:sldMk cId="28338620" sldId="259"/>
            <ac:inkMk id="8" creationId="{099BF916-371C-3A4F-ACEC-EFDA94CC036A}"/>
          </ac:inkMkLst>
        </pc:inkChg>
        <pc:inkChg chg="add del mod">
          <ac:chgData name="蔡翔宇" userId="e5d37666-6f79-4a47-b2ec-5c9d3e1e555b" providerId="ADAL" clId="{3A34054D-2F25-EA42-A8A2-DF62E228F68C}" dt="2020-12-12T13:23:26.639" v="543"/>
          <ac:inkMkLst>
            <pc:docMk/>
            <pc:sldMk cId="28338620" sldId="259"/>
            <ac:inkMk id="10" creationId="{8132CCEF-2263-714A-A127-8F4545FF1A39}"/>
          </ac:inkMkLst>
        </pc:inkChg>
        <pc:inkChg chg="add del mod">
          <ac:chgData name="蔡翔宇" userId="e5d37666-6f79-4a47-b2ec-5c9d3e1e555b" providerId="ADAL" clId="{3A34054D-2F25-EA42-A8A2-DF62E228F68C}" dt="2020-12-12T13:23:26.642" v="548"/>
          <ac:inkMkLst>
            <pc:docMk/>
            <pc:sldMk cId="28338620" sldId="259"/>
            <ac:inkMk id="11" creationId="{E8472824-12A4-C443-A090-448D31902BB2}"/>
          </ac:inkMkLst>
        </pc:inkChg>
        <pc:inkChg chg="add del mod">
          <ac:chgData name="蔡翔宇" userId="e5d37666-6f79-4a47-b2ec-5c9d3e1e555b" providerId="ADAL" clId="{3A34054D-2F25-EA42-A8A2-DF62E228F68C}" dt="2020-12-12T13:23:26.633" v="540"/>
          <ac:inkMkLst>
            <pc:docMk/>
            <pc:sldMk cId="28338620" sldId="259"/>
            <ac:inkMk id="13" creationId="{3AE168CB-A8A0-AD4D-90DB-9A1A7EB7C60B}"/>
          </ac:inkMkLst>
        </pc:inkChg>
        <pc:inkChg chg="add del mod">
          <ac:chgData name="蔡翔宇" userId="e5d37666-6f79-4a47-b2ec-5c9d3e1e555b" providerId="ADAL" clId="{3A34054D-2F25-EA42-A8A2-DF62E228F68C}" dt="2020-12-12T13:23:26.642" v="549"/>
          <ac:inkMkLst>
            <pc:docMk/>
            <pc:sldMk cId="28338620" sldId="259"/>
            <ac:inkMk id="15" creationId="{9308606B-89DB-6B4D-B7A3-883260359D8D}"/>
          </ac:inkMkLst>
        </pc:inkChg>
        <pc:inkChg chg="add del">
          <ac:chgData name="蔡翔宇" userId="e5d37666-6f79-4a47-b2ec-5c9d3e1e555b" providerId="ADAL" clId="{3A34054D-2F25-EA42-A8A2-DF62E228F68C}" dt="2020-12-12T13:23:26.638" v="542"/>
          <ac:inkMkLst>
            <pc:docMk/>
            <pc:sldMk cId="28338620" sldId="259"/>
            <ac:inkMk id="17" creationId="{5FD90B57-4646-B343-9305-6FA2001AFE20}"/>
          </ac:inkMkLst>
        </pc:inkChg>
        <pc:inkChg chg="add del mod">
          <ac:chgData name="蔡翔宇" userId="e5d37666-6f79-4a47-b2ec-5c9d3e1e555b" providerId="ADAL" clId="{3A34054D-2F25-EA42-A8A2-DF62E228F68C}" dt="2020-12-12T13:23:26.637" v="541"/>
          <ac:inkMkLst>
            <pc:docMk/>
            <pc:sldMk cId="28338620" sldId="259"/>
            <ac:inkMk id="18" creationId="{133EA6B7-E6CB-6641-B1AD-D7BE82D8D3C3}"/>
          </ac:inkMkLst>
        </pc:inkChg>
        <pc:inkChg chg="add del">
          <ac:chgData name="蔡翔宇" userId="e5d37666-6f79-4a47-b2ec-5c9d3e1e555b" providerId="ADAL" clId="{3A34054D-2F25-EA42-A8A2-DF62E228F68C}" dt="2020-12-12T13:23:26.640" v="545"/>
          <ac:inkMkLst>
            <pc:docMk/>
            <pc:sldMk cId="28338620" sldId="259"/>
            <ac:inkMk id="20" creationId="{E6EB0AD7-8EB7-DF4D-B849-3FE8033767E6}"/>
          </ac:inkMkLst>
        </pc:inkChg>
        <pc:inkChg chg="add del mod">
          <ac:chgData name="蔡翔宇" userId="e5d37666-6f79-4a47-b2ec-5c9d3e1e555b" providerId="ADAL" clId="{3A34054D-2F25-EA42-A8A2-DF62E228F68C}" dt="2020-12-12T13:23:26.642" v="550"/>
          <ac:inkMkLst>
            <pc:docMk/>
            <pc:sldMk cId="28338620" sldId="259"/>
            <ac:inkMk id="21" creationId="{4EC9628F-6032-4D43-B72A-F5FDE09A93DE}"/>
          </ac:inkMkLst>
        </pc:inkChg>
        <pc:inkChg chg="add del">
          <ac:chgData name="蔡翔宇" userId="e5d37666-6f79-4a47-b2ec-5c9d3e1e555b" providerId="ADAL" clId="{3A34054D-2F25-EA42-A8A2-DF62E228F68C}" dt="2020-12-12T13:21:10.923" v="539" actId="9405"/>
          <ac:inkMkLst>
            <pc:docMk/>
            <pc:sldMk cId="28338620" sldId="259"/>
            <ac:inkMk id="23" creationId="{8B3FB73B-2CC1-364B-841C-264911332D5C}"/>
          </ac:inkMkLst>
        </pc:inkChg>
        <pc:inkChg chg="add del">
          <ac:chgData name="蔡翔宇" userId="e5d37666-6f79-4a47-b2ec-5c9d3e1e555b" providerId="ADAL" clId="{3A34054D-2F25-EA42-A8A2-DF62E228F68C}" dt="2020-12-12T13:21:10.267" v="538"/>
          <ac:inkMkLst>
            <pc:docMk/>
            <pc:sldMk cId="28338620" sldId="259"/>
            <ac:inkMk id="24" creationId="{1D509866-1C6C-BA47-8197-37754668C094}"/>
          </ac:inkMkLst>
        </pc:inkChg>
        <pc:inkChg chg="add del">
          <ac:chgData name="蔡翔宇" userId="e5d37666-6f79-4a47-b2ec-5c9d3e1e555b" providerId="ADAL" clId="{3A34054D-2F25-EA42-A8A2-DF62E228F68C}" dt="2020-12-12T13:21:09.803" v="537"/>
          <ac:inkMkLst>
            <pc:docMk/>
            <pc:sldMk cId="28338620" sldId="259"/>
            <ac:inkMk id="25" creationId="{1D0AC20C-B567-214A-930B-A024B573F055}"/>
          </ac:inkMkLst>
        </pc:inkChg>
        <pc:inkChg chg="add del">
          <ac:chgData name="蔡翔宇" userId="e5d37666-6f79-4a47-b2ec-5c9d3e1e555b" providerId="ADAL" clId="{3A34054D-2F25-EA42-A8A2-DF62E228F68C}" dt="2020-12-12T13:21:09.294" v="536"/>
          <ac:inkMkLst>
            <pc:docMk/>
            <pc:sldMk cId="28338620" sldId="259"/>
            <ac:inkMk id="26" creationId="{30FA80A5-366F-4A48-8476-EC3C4EA8E4F1}"/>
          </ac:inkMkLst>
        </pc:inkChg>
        <pc:inkChg chg="add del">
          <ac:chgData name="蔡翔宇" userId="e5d37666-6f79-4a47-b2ec-5c9d3e1e555b" providerId="ADAL" clId="{3A34054D-2F25-EA42-A8A2-DF62E228F68C}" dt="2020-12-12T13:21:08.775" v="535"/>
          <ac:inkMkLst>
            <pc:docMk/>
            <pc:sldMk cId="28338620" sldId="259"/>
            <ac:inkMk id="27" creationId="{24F373E2-5DAF-6944-8D89-E4D95A76AB90}"/>
          </ac:inkMkLst>
        </pc:inkChg>
        <pc:inkChg chg="add del">
          <ac:chgData name="蔡翔宇" userId="e5d37666-6f79-4a47-b2ec-5c9d3e1e555b" providerId="ADAL" clId="{3A34054D-2F25-EA42-A8A2-DF62E228F68C}" dt="2020-12-12T13:21:08.173" v="534"/>
          <ac:inkMkLst>
            <pc:docMk/>
            <pc:sldMk cId="28338620" sldId="259"/>
            <ac:inkMk id="28" creationId="{F89D54B9-76A9-474F-897A-1E8F507C2135}"/>
          </ac:inkMkLst>
        </pc:inkChg>
        <pc:inkChg chg="add del">
          <ac:chgData name="蔡翔宇" userId="e5d37666-6f79-4a47-b2ec-5c9d3e1e555b" providerId="ADAL" clId="{3A34054D-2F25-EA42-A8A2-DF62E228F68C}" dt="2020-12-12T13:21:07.799" v="533"/>
          <ac:inkMkLst>
            <pc:docMk/>
            <pc:sldMk cId="28338620" sldId="259"/>
            <ac:inkMk id="29" creationId="{76F78F28-5CB4-FB45-994B-AC0AD111D1DF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0" creationId="{CA98F0D2-4FF7-3445-A346-37DAC118DA0E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1" creationId="{1A43BE69-20AA-064D-A478-B444D0DF0CFB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2" creationId="{D5557A01-2EDF-F840-A476-C47F0BA85A3D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3" creationId="{024969B6-4489-FF41-A7AF-E82566C1D8EF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4" creationId="{CB63CB7B-3CEA-FC47-BB92-37A7A5DC29B5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5" creationId="{CFCD9EED-15D2-3246-A299-C96EDD9DD6EB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6" creationId="{37FB8A89-C877-0F4C-9E20-63ADA5014B51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7" creationId="{8FC5571E-75B7-CB45-B0F8-5600B5597CD1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8" creationId="{A67E5B21-319A-E846-B45C-D32E1CC71256}"/>
          </ac:inkMkLst>
        </pc:inkChg>
        <pc:inkChg chg="add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39" creationId="{3EF02FC4-6AA7-8648-AF0C-4E28743F57F3}"/>
          </ac:inkMkLst>
        </pc:inkChg>
        <pc:inkChg chg="add del mod">
          <ac:chgData name="蔡翔宇" userId="e5d37666-6f79-4a47-b2ec-5c9d3e1e555b" providerId="ADAL" clId="{3A34054D-2F25-EA42-A8A2-DF62E228F68C}" dt="2020-12-12T13:26:23.810" v="568"/>
          <ac:inkMkLst>
            <pc:docMk/>
            <pc:sldMk cId="28338620" sldId="259"/>
            <ac:inkMk id="41" creationId="{68E44451-8E04-3F4A-8C9B-D3C7C694F28B}"/>
          </ac:inkMkLst>
        </pc:inkChg>
        <pc:inkChg chg="add mod">
          <ac:chgData name="蔡翔宇" userId="e5d37666-6f79-4a47-b2ec-5c9d3e1e555b" providerId="ADAL" clId="{3A34054D-2F25-EA42-A8A2-DF62E228F68C}" dt="2020-12-12T13:26:40.011" v="573"/>
          <ac:inkMkLst>
            <pc:docMk/>
            <pc:sldMk cId="28338620" sldId="259"/>
            <ac:inkMk id="43" creationId="{5F86DF04-8E6C-AE4A-8D02-C07926E0D437}"/>
          </ac:inkMkLst>
        </pc:inkChg>
        <pc:inkChg chg="add mod">
          <ac:chgData name="蔡翔宇" userId="e5d37666-6f79-4a47-b2ec-5c9d3e1e555b" providerId="ADAL" clId="{3A34054D-2F25-EA42-A8A2-DF62E228F68C}" dt="2020-12-12T13:26:40.011" v="573"/>
          <ac:inkMkLst>
            <pc:docMk/>
            <pc:sldMk cId="28338620" sldId="259"/>
            <ac:inkMk id="44" creationId="{9B359229-9B14-634C-90FB-B22011B009C7}"/>
          </ac:inkMkLst>
        </pc:inkChg>
        <pc:inkChg chg="add mod">
          <ac:chgData name="蔡翔宇" userId="e5d37666-6f79-4a47-b2ec-5c9d3e1e555b" providerId="ADAL" clId="{3A34054D-2F25-EA42-A8A2-DF62E228F68C}" dt="2020-12-12T13:26:40.011" v="573"/>
          <ac:inkMkLst>
            <pc:docMk/>
            <pc:sldMk cId="28338620" sldId="259"/>
            <ac:inkMk id="45" creationId="{EC12EBBD-C527-A045-B2AD-60AC46633CA1}"/>
          </ac:inkMkLst>
        </pc:inkChg>
        <pc:inkChg chg="add mod">
          <ac:chgData name="蔡翔宇" userId="e5d37666-6f79-4a47-b2ec-5c9d3e1e555b" providerId="ADAL" clId="{3A34054D-2F25-EA42-A8A2-DF62E228F68C}" dt="2020-12-12T13:26:40.011" v="573"/>
          <ac:inkMkLst>
            <pc:docMk/>
            <pc:sldMk cId="28338620" sldId="259"/>
            <ac:inkMk id="46" creationId="{52E4F2E2-36AC-4B4A-9E40-B9F503CDDC2D}"/>
          </ac:inkMkLst>
        </pc:inkChg>
      </pc:sldChg>
      <pc:sldChg chg="addSp delSp modSp mod">
        <pc:chgData name="蔡翔宇" userId="e5d37666-6f79-4a47-b2ec-5c9d3e1e555b" providerId="ADAL" clId="{3A34054D-2F25-EA42-A8A2-DF62E228F68C}" dt="2020-12-14T14:11:12.667" v="663" actId="18331"/>
        <pc:sldMkLst>
          <pc:docMk/>
          <pc:sldMk cId="3151104702" sldId="260"/>
        </pc:sldMkLst>
        <pc:grpChg chg="mod">
          <ac:chgData name="蔡翔宇" userId="e5d37666-6f79-4a47-b2ec-5c9d3e1e555b" providerId="ADAL" clId="{3A34054D-2F25-EA42-A8A2-DF62E228F68C}" dt="2020-12-12T13:26:49.338" v="578"/>
          <ac:grpSpMkLst>
            <pc:docMk/>
            <pc:sldMk cId="3151104702" sldId="260"/>
            <ac:grpSpMk id="8" creationId="{BCE75F42-0FAE-A24B-8B75-6607429BFE37}"/>
          </ac:grpSpMkLst>
        </pc:grpChg>
        <pc:grpChg chg="mod">
          <ac:chgData name="蔡翔宇" userId="e5d37666-6f79-4a47-b2ec-5c9d3e1e555b" providerId="ADAL" clId="{3A34054D-2F25-EA42-A8A2-DF62E228F68C}" dt="2020-12-12T13:27:03.130" v="590"/>
          <ac:grpSpMkLst>
            <pc:docMk/>
            <pc:sldMk cId="3151104702" sldId="260"/>
            <ac:grpSpMk id="20" creationId="{283CBA84-18A6-F643-A72D-4AD6983F2382}"/>
          </ac:grpSpMkLst>
        </pc:grpChg>
        <pc:picChg chg="add mod">
          <ac:chgData name="蔡翔宇" userId="e5d37666-6f79-4a47-b2ec-5c9d3e1e555b" providerId="ADAL" clId="{3A34054D-2F25-EA42-A8A2-DF62E228F68C}" dt="2020-12-14T13:11:18.930" v="647" actId="1076"/>
          <ac:picMkLst>
            <pc:docMk/>
            <pc:sldMk cId="3151104702" sldId="260"/>
            <ac:picMk id="5" creationId="{EEB1BB13-7F7A-354C-A45A-4C83562A55F4}"/>
          </ac:picMkLst>
        </pc:picChg>
        <pc:picChg chg="add mod">
          <ac:chgData name="蔡翔宇" userId="e5d37666-6f79-4a47-b2ec-5c9d3e1e555b" providerId="ADAL" clId="{3A34054D-2F25-EA42-A8A2-DF62E228F68C}" dt="2020-12-14T14:11:12.667" v="663" actId="18331"/>
          <ac:picMkLst>
            <pc:docMk/>
            <pc:sldMk cId="3151104702" sldId="260"/>
            <ac:picMk id="7" creationId="{1470AAED-7B64-D74F-8257-26767130B683}"/>
          </ac:picMkLst>
        </pc:picChg>
        <pc:picChg chg="del">
          <ac:chgData name="蔡翔宇" userId="e5d37666-6f79-4a47-b2ec-5c9d3e1e555b" providerId="ADAL" clId="{3A34054D-2F25-EA42-A8A2-DF62E228F68C}" dt="2020-12-14T13:10:56.525" v="642" actId="478"/>
          <ac:picMkLst>
            <pc:docMk/>
            <pc:sldMk cId="3151104702" sldId="260"/>
            <ac:picMk id="21" creationId="{00000000-0000-0000-0000-000000000000}"/>
          </ac:picMkLst>
        </pc:picChg>
        <pc:picChg chg="del">
          <ac:chgData name="蔡翔宇" userId="e5d37666-6f79-4a47-b2ec-5c9d3e1e555b" providerId="ADAL" clId="{3A34054D-2F25-EA42-A8A2-DF62E228F68C}" dt="2020-12-14T13:10:55.240" v="641" actId="478"/>
          <ac:picMkLst>
            <pc:docMk/>
            <pc:sldMk cId="3151104702" sldId="260"/>
            <ac:picMk id="22" creationId="{00000000-0000-0000-0000-000000000000}"/>
          </ac:picMkLst>
        </pc:picChg>
        <pc:inkChg chg="add mod">
          <ac:chgData name="蔡翔宇" userId="e5d37666-6f79-4a47-b2ec-5c9d3e1e555b" providerId="ADAL" clId="{3A34054D-2F25-EA42-A8A2-DF62E228F68C}" dt="2020-12-12T13:26:49.338" v="578"/>
          <ac:inkMkLst>
            <pc:docMk/>
            <pc:sldMk cId="3151104702" sldId="260"/>
            <ac:inkMk id="4" creationId="{B8C32075-D104-D34E-89D3-CB9BF7D86EDD}"/>
          </ac:inkMkLst>
        </pc:inkChg>
        <pc:inkChg chg="add mod">
          <ac:chgData name="蔡翔宇" userId="e5d37666-6f79-4a47-b2ec-5c9d3e1e555b" providerId="ADAL" clId="{3A34054D-2F25-EA42-A8A2-DF62E228F68C}" dt="2020-12-12T13:26:49.338" v="578"/>
          <ac:inkMkLst>
            <pc:docMk/>
            <pc:sldMk cId="3151104702" sldId="260"/>
            <ac:inkMk id="5" creationId="{D27774F2-BF85-724E-99A5-187899FE16F6}"/>
          </ac:inkMkLst>
        </pc:inkChg>
        <pc:inkChg chg="add mod">
          <ac:chgData name="蔡翔宇" userId="e5d37666-6f79-4a47-b2ec-5c9d3e1e555b" providerId="ADAL" clId="{3A34054D-2F25-EA42-A8A2-DF62E228F68C}" dt="2020-12-12T13:26:49.338" v="578"/>
          <ac:inkMkLst>
            <pc:docMk/>
            <pc:sldMk cId="3151104702" sldId="260"/>
            <ac:inkMk id="6" creationId="{AEB53F85-214D-354A-8BA6-7A09F919B650}"/>
          </ac:inkMkLst>
        </pc:inkChg>
        <pc:inkChg chg="add mod">
          <ac:chgData name="蔡翔宇" userId="e5d37666-6f79-4a47-b2ec-5c9d3e1e555b" providerId="ADAL" clId="{3A34054D-2F25-EA42-A8A2-DF62E228F68C}" dt="2020-12-12T13:26:49.338" v="578"/>
          <ac:inkMkLst>
            <pc:docMk/>
            <pc:sldMk cId="3151104702" sldId="260"/>
            <ac:inkMk id="7" creationId="{AAC11138-DFA1-764E-931B-943106845681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9" creationId="{D3C4F677-D76A-E84F-8538-213B6371E4F6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0" creationId="{C45E003B-DB30-7B4B-9995-9E5C3AE54162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1" creationId="{6A29B06C-7972-594B-AC21-69A429A87D25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2" creationId="{F82117DA-77CF-7848-BD43-1F36C4DB4B34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3" creationId="{94FBA8C9-3810-CE42-A48E-B90B72ABD9D5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4" creationId="{28334E4B-B434-464E-BA99-DBF9A13E78E6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5" creationId="{3D657C53-6A77-7349-B271-DFD0699A8C0C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6" creationId="{0F506606-CB4F-A14D-A039-BDB1C764D313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7" creationId="{88E80C92-349B-1141-9F17-8ADB666CFD51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8" creationId="{9B126EA0-CCCE-EE4C-8878-A8169A64A0CD}"/>
          </ac:inkMkLst>
        </pc:inkChg>
        <pc:inkChg chg="add mod">
          <ac:chgData name="蔡翔宇" userId="e5d37666-6f79-4a47-b2ec-5c9d3e1e555b" providerId="ADAL" clId="{3A34054D-2F25-EA42-A8A2-DF62E228F68C}" dt="2020-12-12T13:27:03.130" v="590"/>
          <ac:inkMkLst>
            <pc:docMk/>
            <pc:sldMk cId="3151104702" sldId="260"/>
            <ac:inkMk id="19" creationId="{A6398CAA-E10D-0841-A513-375CF5C177FE}"/>
          </ac:inkMkLst>
        </pc:inkChg>
      </pc:sldChg>
      <pc:sldChg chg="addSp delSp modSp new mod">
        <pc:chgData name="蔡翔宇" userId="e5d37666-6f79-4a47-b2ec-5c9d3e1e555b" providerId="ADAL" clId="{3A34054D-2F25-EA42-A8A2-DF62E228F68C}" dt="2020-12-14T15:28:03.386" v="675" actId="478"/>
        <pc:sldMkLst>
          <pc:docMk/>
          <pc:sldMk cId="1659912384" sldId="261"/>
        </pc:sldMkLst>
        <pc:spChg chg="mod">
          <ac:chgData name="蔡翔宇" userId="e5d37666-6f79-4a47-b2ec-5c9d3e1e555b" providerId="ADAL" clId="{3A34054D-2F25-EA42-A8A2-DF62E228F68C}" dt="2020-11-29T12:47:36.922" v="386" actId="20577"/>
          <ac:spMkLst>
            <pc:docMk/>
            <pc:sldMk cId="1659912384" sldId="261"/>
            <ac:spMk id="2" creationId="{C035D4E3-2536-8B42-84FE-90BDCC717630}"/>
          </ac:spMkLst>
        </pc:spChg>
        <pc:spChg chg="mod">
          <ac:chgData name="蔡翔宇" userId="e5d37666-6f79-4a47-b2ec-5c9d3e1e555b" providerId="ADAL" clId="{3A34054D-2F25-EA42-A8A2-DF62E228F68C}" dt="2020-11-29T12:50:07.805" v="460" actId="20577"/>
          <ac:spMkLst>
            <pc:docMk/>
            <pc:sldMk cId="1659912384" sldId="261"/>
            <ac:spMk id="3" creationId="{4882F906-BFC4-D542-A764-BC63FD53C5C5}"/>
          </ac:spMkLst>
        </pc:spChg>
        <pc:grpChg chg="del mod">
          <ac:chgData name="蔡翔宇" userId="e5d37666-6f79-4a47-b2ec-5c9d3e1e555b" providerId="ADAL" clId="{3A34054D-2F25-EA42-A8A2-DF62E228F68C}" dt="2020-12-12T13:28:17.785" v="600"/>
          <ac:grpSpMkLst>
            <pc:docMk/>
            <pc:sldMk cId="1659912384" sldId="261"/>
            <ac:grpSpMk id="7" creationId="{7601F620-1729-0940-9E3D-99A5F3D7C71A}"/>
          </ac:grpSpMkLst>
        </pc:grpChg>
        <pc:grpChg chg="mod">
          <ac:chgData name="蔡翔宇" userId="e5d37666-6f79-4a47-b2ec-5c9d3e1e555b" providerId="ADAL" clId="{3A34054D-2F25-EA42-A8A2-DF62E228F68C}" dt="2020-12-12T13:28:17.785" v="600"/>
          <ac:grpSpMkLst>
            <pc:docMk/>
            <pc:sldMk cId="1659912384" sldId="261"/>
            <ac:grpSpMk id="13" creationId="{3831AE33-984F-5144-A9F8-9802FABF5D4F}"/>
          </ac:grpSpMkLst>
        </pc:grpChg>
        <pc:grpChg chg="del mod">
          <ac:chgData name="蔡翔宇" userId="e5d37666-6f79-4a47-b2ec-5c9d3e1e555b" providerId="ADAL" clId="{3A34054D-2F25-EA42-A8A2-DF62E228F68C}" dt="2020-12-12T13:28:34.792" v="619"/>
          <ac:grpSpMkLst>
            <pc:docMk/>
            <pc:sldMk cId="1659912384" sldId="261"/>
            <ac:grpSpMk id="30" creationId="{9978E5CA-6CEE-2249-81B4-BD4B1B2AAE11}"/>
          </ac:grpSpMkLst>
        </pc:grpChg>
        <pc:grpChg chg="mod">
          <ac:chgData name="蔡翔宇" userId="e5d37666-6f79-4a47-b2ec-5c9d3e1e555b" providerId="ADAL" clId="{3A34054D-2F25-EA42-A8A2-DF62E228F68C}" dt="2020-12-12T13:28:34.792" v="619"/>
          <ac:grpSpMkLst>
            <pc:docMk/>
            <pc:sldMk cId="1659912384" sldId="261"/>
            <ac:grpSpMk id="32" creationId="{481AFD69-1D3A-AD49-903F-4D147E897576}"/>
          </ac:grpSpMkLst>
        </pc:grpChg>
        <pc:picChg chg="add del mod">
          <ac:chgData name="蔡翔宇" userId="e5d37666-6f79-4a47-b2ec-5c9d3e1e555b" providerId="ADAL" clId="{3A34054D-2F25-EA42-A8A2-DF62E228F68C}" dt="2020-12-14T15:28:01.588" v="674" actId="478"/>
          <ac:picMkLst>
            <pc:docMk/>
            <pc:sldMk cId="1659912384" sldId="261"/>
            <ac:picMk id="5" creationId="{3B0B4F8F-2BDC-FD4D-A386-6F712A56B29B}"/>
          </ac:picMkLst>
        </pc:picChg>
        <pc:picChg chg="add del mod">
          <ac:chgData name="蔡翔宇" userId="e5d37666-6f79-4a47-b2ec-5c9d3e1e555b" providerId="ADAL" clId="{3A34054D-2F25-EA42-A8A2-DF62E228F68C}" dt="2020-12-14T13:10:31.503" v="640" actId="478"/>
          <ac:picMkLst>
            <pc:docMk/>
            <pc:sldMk cId="1659912384" sldId="261"/>
            <ac:picMk id="5" creationId="{D2DE850F-46D8-804A-BF4C-B09F2DD35C28}"/>
          </ac:picMkLst>
        </pc:picChg>
        <pc:picChg chg="add del mod">
          <ac:chgData name="蔡翔宇" userId="e5d37666-6f79-4a47-b2ec-5c9d3e1e555b" providerId="ADAL" clId="{3A34054D-2F25-EA42-A8A2-DF62E228F68C}" dt="2020-12-14T15:28:03.386" v="675" actId="478"/>
          <ac:picMkLst>
            <pc:docMk/>
            <pc:sldMk cId="1659912384" sldId="261"/>
            <ac:picMk id="7" creationId="{671910C1-FC06-0A44-90AD-97AA14CF0F59}"/>
          </ac:picMkLst>
        </pc:picChg>
        <pc:picChg chg="add del mod">
          <ac:chgData name="蔡翔宇" userId="e5d37666-6f79-4a47-b2ec-5c9d3e1e555b" providerId="ADAL" clId="{3A34054D-2F25-EA42-A8A2-DF62E228F68C}" dt="2020-12-14T13:15:26.276" v="662" actId="478"/>
          <ac:picMkLst>
            <pc:docMk/>
            <pc:sldMk cId="1659912384" sldId="261"/>
            <ac:picMk id="7" creationId="{9F29C245-5BC0-3B4B-99E0-ED8DCB8F55C6}"/>
          </ac:picMkLst>
        </pc:picChg>
        <pc:picChg chg="add del mod">
          <ac:chgData name="蔡翔宇" userId="e5d37666-6f79-4a47-b2ec-5c9d3e1e555b" providerId="ADAL" clId="{3A34054D-2F25-EA42-A8A2-DF62E228F68C}" dt="2020-12-14T13:15:16.652" v="661" actId="478"/>
          <ac:picMkLst>
            <pc:docMk/>
            <pc:sldMk cId="1659912384" sldId="261"/>
            <ac:picMk id="9" creationId="{8FCE5163-DCAB-5B4B-9514-D2B77DB4F37A}"/>
          </ac:picMkLst>
        </pc:pic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4" creationId="{C912FB1F-6961-9645-8108-E08E4C3DC2AA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5" creationId="{0CA5ACD0-DDFE-F34F-9ABB-8F1B154FDD47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6" creationId="{B2BC4A92-3786-E04C-B55A-4A654F6985A8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8" creationId="{DD15A65A-41B7-0446-8D36-FF89F070FBDE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9" creationId="{4CCBBFBC-D836-7F4A-BD42-80900504EBC5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10" creationId="{A9582709-92B7-F647-95A3-0A2F1486C0CC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11" creationId="{C6744A7F-D336-4547-B956-81CE66CF700E}"/>
          </ac:inkMkLst>
        </pc:inkChg>
        <pc:inkChg chg="add mod">
          <ac:chgData name="蔡翔宇" userId="e5d37666-6f79-4a47-b2ec-5c9d3e1e555b" providerId="ADAL" clId="{3A34054D-2F25-EA42-A8A2-DF62E228F68C}" dt="2020-12-12T13:28:17.785" v="600"/>
          <ac:inkMkLst>
            <pc:docMk/>
            <pc:sldMk cId="1659912384" sldId="261"/>
            <ac:inkMk id="12" creationId="{B342124A-F9D3-BB42-B80B-E3980BD1C214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4" creationId="{7BD5AC5C-A271-9E4C-9013-84F7CC599193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5" creationId="{966558B6-DEA2-0D40-912A-A8C69E8BF3E4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6" creationId="{CE22007B-DEAA-384B-AD32-1FE164C7D501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7" creationId="{C281E058-B4F7-0546-9DC6-733C43D79FBC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8" creationId="{D0A69226-0994-374A-84F2-F852298D8F73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19" creationId="{2F86555C-4D4E-A84C-85EB-AD291C275FC1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0" creationId="{584FF75E-5B06-C143-A30D-79727BBD1E36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1" creationId="{7AD065DE-8059-6941-8412-6BEDDA6E41E3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2" creationId="{2564C914-FC97-DC4B-BB59-DCBD7CD8DCE0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3" creationId="{58385E6C-485B-444B-8EBC-05708AF9DD48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4" creationId="{CEE60FD2-AF9C-E34F-84F4-6900AAF039F7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5" creationId="{FEA30B8F-FC79-7940-BF42-24CD62997475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6" creationId="{53912660-C708-8D43-B881-DD3D095F12F1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7" creationId="{96D1899F-3DB3-0342-AA68-350AB98C1D37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8" creationId="{3F7776AE-6185-5D49-B087-2186D31F675F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29" creationId="{23535648-2ED2-0940-9F29-6741487061DE}"/>
          </ac:inkMkLst>
        </pc:inkChg>
        <pc:inkChg chg="add mod">
          <ac:chgData name="蔡翔宇" userId="e5d37666-6f79-4a47-b2ec-5c9d3e1e555b" providerId="ADAL" clId="{3A34054D-2F25-EA42-A8A2-DF62E228F68C}" dt="2020-12-12T13:28:34.792" v="619"/>
          <ac:inkMkLst>
            <pc:docMk/>
            <pc:sldMk cId="1659912384" sldId="261"/>
            <ac:inkMk id="31" creationId="{2D00B537-1068-C144-BDC9-07798FC1C8DF}"/>
          </ac:inkMkLst>
        </pc:inkChg>
      </pc:sldChg>
      <pc:sldChg chg="addSp delSp modSp mod">
        <pc:chgData name="蔡翔宇" userId="e5d37666-6f79-4a47-b2ec-5c9d3e1e555b" providerId="ADAL" clId="{3A34054D-2F25-EA42-A8A2-DF62E228F68C}" dt="2020-12-14T14:12:09.161" v="664" actId="18331"/>
        <pc:sldMkLst>
          <pc:docMk/>
          <pc:sldMk cId="2632194912" sldId="262"/>
        </pc:sldMkLst>
        <pc:grpChg chg="del mod">
          <ac:chgData name="蔡翔宇" userId="e5d37666-6f79-4a47-b2ec-5c9d3e1e555b" providerId="ADAL" clId="{3A34054D-2F25-EA42-A8A2-DF62E228F68C}" dt="2020-11-29T13:03:10.050" v="476"/>
          <ac:grpSpMkLst>
            <pc:docMk/>
            <pc:sldMk cId="2632194912" sldId="262"/>
            <ac:grpSpMk id="9" creationId="{ABD232B0-A5B7-A34E-894C-7C2F7644624C}"/>
          </ac:grpSpMkLst>
        </pc:grpChg>
        <pc:grpChg chg="del mod">
          <ac:chgData name="蔡翔宇" userId="e5d37666-6f79-4a47-b2ec-5c9d3e1e555b" providerId="ADAL" clId="{3A34054D-2F25-EA42-A8A2-DF62E228F68C}" dt="2020-11-29T13:03:08.351" v="474"/>
          <ac:grpSpMkLst>
            <pc:docMk/>
            <pc:sldMk cId="2632194912" sldId="262"/>
            <ac:grpSpMk id="12" creationId="{EFE288B1-52C6-654F-8095-0CC74D4E2152}"/>
          </ac:grpSpMkLst>
        </pc:grpChg>
        <pc:grpChg chg="del mod">
          <ac:chgData name="蔡翔宇" userId="e5d37666-6f79-4a47-b2ec-5c9d3e1e555b" providerId="ADAL" clId="{3A34054D-2F25-EA42-A8A2-DF62E228F68C}" dt="2020-11-29T13:03:11.890" v="478"/>
          <ac:grpSpMkLst>
            <pc:docMk/>
            <pc:sldMk cId="2632194912" sldId="262"/>
            <ac:grpSpMk id="15" creationId="{3118FF8E-706C-2F49-B246-05524CF8EF06}"/>
          </ac:grpSpMkLst>
        </pc:grpChg>
        <pc:grpChg chg="del mod">
          <ac:chgData name="蔡翔宇" userId="e5d37666-6f79-4a47-b2ec-5c9d3e1e555b" providerId="ADAL" clId="{3A34054D-2F25-EA42-A8A2-DF62E228F68C}" dt="2020-11-29T13:03:10.050" v="476"/>
          <ac:grpSpMkLst>
            <pc:docMk/>
            <pc:sldMk cId="2632194912" sldId="262"/>
            <ac:grpSpMk id="17" creationId="{17D53D37-1DA8-C445-A13C-87AEB4089D45}"/>
          </ac:grpSpMkLst>
        </pc:grpChg>
        <pc:grpChg chg="del mod">
          <ac:chgData name="蔡翔宇" userId="e5d37666-6f79-4a47-b2ec-5c9d3e1e555b" providerId="ADAL" clId="{3A34054D-2F25-EA42-A8A2-DF62E228F68C}" dt="2020-11-29T13:03:35.598" v="489"/>
          <ac:grpSpMkLst>
            <pc:docMk/>
            <pc:sldMk cId="2632194912" sldId="262"/>
            <ac:grpSpMk id="19" creationId="{997442E6-CFDD-7E4D-8386-C7F4D5C0B885}"/>
          </ac:grpSpMkLst>
        </pc:grpChg>
        <pc:grpChg chg="del mod">
          <ac:chgData name="蔡翔宇" userId="e5d37666-6f79-4a47-b2ec-5c9d3e1e555b" providerId="ADAL" clId="{3A34054D-2F25-EA42-A8A2-DF62E228F68C}" dt="2020-11-29T13:03:35.593" v="481"/>
          <ac:grpSpMkLst>
            <pc:docMk/>
            <pc:sldMk cId="2632194912" sldId="262"/>
            <ac:grpSpMk id="21" creationId="{8647797C-D7EE-9345-A5C1-3AA871B5EFD3}"/>
          </ac:grpSpMkLst>
        </pc:grpChg>
        <pc:picChg chg="add del mod">
          <ac:chgData name="蔡翔宇" userId="e5d37666-6f79-4a47-b2ec-5c9d3e1e555b" providerId="ADAL" clId="{3A34054D-2F25-EA42-A8A2-DF62E228F68C}" dt="2020-11-29T13:28:10.038" v="499" actId="478"/>
          <ac:picMkLst>
            <pc:docMk/>
            <pc:sldMk cId="2632194912" sldId="262"/>
            <ac:picMk id="25" creationId="{CE63B333-A63C-C94F-9EB1-0174A3562DFA}"/>
          </ac:picMkLst>
        </pc:picChg>
        <pc:picChg chg="add mod">
          <ac:chgData name="蔡翔宇" userId="e5d37666-6f79-4a47-b2ec-5c9d3e1e555b" providerId="ADAL" clId="{3A34054D-2F25-EA42-A8A2-DF62E228F68C}" dt="2020-12-14T14:12:09.161" v="664" actId="18331"/>
          <ac:picMkLst>
            <pc:docMk/>
            <pc:sldMk cId="2632194912" sldId="262"/>
            <ac:picMk id="27" creationId="{24A9024B-43A7-3146-A09D-132F63BC079A}"/>
          </ac:picMkLst>
        </pc:picChg>
        <pc:inkChg chg="add del">
          <ac:chgData name="蔡翔宇" userId="e5d37666-6f79-4a47-b2ec-5c9d3e1e555b" providerId="ADAL" clId="{3A34054D-2F25-EA42-A8A2-DF62E228F68C}" dt="2020-11-29T13:03:35.594" v="482"/>
          <ac:inkMkLst>
            <pc:docMk/>
            <pc:sldMk cId="2632194912" sldId="262"/>
            <ac:inkMk id="4" creationId="{4CF07454-B204-AE4B-B2B2-0EE29B27A26E}"/>
          </ac:inkMkLst>
        </pc:inkChg>
        <pc:inkChg chg="add del mod">
          <ac:chgData name="蔡翔宇" userId="e5d37666-6f79-4a47-b2ec-5c9d3e1e555b" providerId="ADAL" clId="{3A34054D-2F25-EA42-A8A2-DF62E228F68C}" dt="2020-11-29T13:03:35.597" v="488"/>
          <ac:inkMkLst>
            <pc:docMk/>
            <pc:sldMk cId="2632194912" sldId="262"/>
            <ac:inkMk id="5" creationId="{4ABBAF69-3FC8-5349-AC67-947ACF5E8256}"/>
          </ac:inkMkLst>
        </pc:inkChg>
        <pc:inkChg chg="add del mod">
          <ac:chgData name="蔡翔宇" userId="e5d37666-6f79-4a47-b2ec-5c9d3e1e555b" providerId="ADAL" clId="{3A34054D-2F25-EA42-A8A2-DF62E228F68C}" dt="2020-11-29T13:03:35.594" v="483"/>
          <ac:inkMkLst>
            <pc:docMk/>
            <pc:sldMk cId="2632194912" sldId="262"/>
            <ac:inkMk id="6" creationId="{4EF2B030-2BF7-F943-9560-D2718FB1C445}"/>
          </ac:inkMkLst>
        </pc:inkChg>
        <pc:inkChg chg="add del mod">
          <ac:chgData name="蔡翔宇" userId="e5d37666-6f79-4a47-b2ec-5c9d3e1e555b" providerId="ADAL" clId="{3A34054D-2F25-EA42-A8A2-DF62E228F68C}" dt="2020-11-29T13:03:35.597" v="487"/>
          <ac:inkMkLst>
            <pc:docMk/>
            <pc:sldMk cId="2632194912" sldId="262"/>
            <ac:inkMk id="7" creationId="{07D888B2-1D7D-314D-AC79-912AE1251FCD}"/>
          </ac:inkMkLst>
        </pc:inkChg>
        <pc:inkChg chg="add del mod">
          <ac:chgData name="蔡翔宇" userId="e5d37666-6f79-4a47-b2ec-5c9d3e1e555b" providerId="ADAL" clId="{3A34054D-2F25-EA42-A8A2-DF62E228F68C}" dt="2020-11-29T13:03:35.592" v="480"/>
          <ac:inkMkLst>
            <pc:docMk/>
            <pc:sldMk cId="2632194912" sldId="262"/>
            <ac:inkMk id="8" creationId="{459C38D3-0C94-D449-94D7-DCC9D8D16ECE}"/>
          </ac:inkMkLst>
        </pc:inkChg>
        <pc:inkChg chg="add del mod">
          <ac:chgData name="蔡翔宇" userId="e5d37666-6f79-4a47-b2ec-5c9d3e1e555b" providerId="ADAL" clId="{3A34054D-2F25-EA42-A8A2-DF62E228F68C}" dt="2020-11-29T13:03:35.595" v="484"/>
          <ac:inkMkLst>
            <pc:docMk/>
            <pc:sldMk cId="2632194912" sldId="262"/>
            <ac:inkMk id="10" creationId="{FDCA5C50-6DF0-264E-A0DA-9E59DB72C5A8}"/>
          </ac:inkMkLst>
        </pc:inkChg>
        <pc:inkChg chg="add del mod">
          <ac:chgData name="蔡翔宇" userId="e5d37666-6f79-4a47-b2ec-5c9d3e1e555b" providerId="ADAL" clId="{3A34054D-2F25-EA42-A8A2-DF62E228F68C}" dt="2020-11-29T13:03:35.596" v="485"/>
          <ac:inkMkLst>
            <pc:docMk/>
            <pc:sldMk cId="2632194912" sldId="262"/>
            <ac:inkMk id="11" creationId="{F6C31190-F11F-BA4E-B6C8-F493276D0FC8}"/>
          </ac:inkMkLst>
        </pc:inkChg>
        <pc:inkChg chg="add del mod">
          <ac:chgData name="蔡翔宇" userId="e5d37666-6f79-4a47-b2ec-5c9d3e1e555b" providerId="ADAL" clId="{3A34054D-2F25-EA42-A8A2-DF62E228F68C}" dt="2020-11-29T13:03:35.593" v="481"/>
          <ac:inkMkLst>
            <pc:docMk/>
            <pc:sldMk cId="2632194912" sldId="262"/>
            <ac:inkMk id="13" creationId="{1C7C78C1-BDC8-A14B-9E77-E68C7AB26932}"/>
          </ac:inkMkLst>
        </pc:inkChg>
        <pc:inkChg chg="add del mod">
          <ac:chgData name="蔡翔宇" userId="e5d37666-6f79-4a47-b2ec-5c9d3e1e555b" providerId="ADAL" clId="{3A34054D-2F25-EA42-A8A2-DF62E228F68C}" dt="2020-11-29T13:03:35.596" v="486"/>
          <ac:inkMkLst>
            <pc:docMk/>
            <pc:sldMk cId="2632194912" sldId="262"/>
            <ac:inkMk id="14" creationId="{3BE1B638-A387-0248-B836-FD50CBE99302}"/>
          </ac:inkMkLst>
        </pc:inkChg>
        <pc:inkChg chg="add del mod">
          <ac:chgData name="蔡翔宇" userId="e5d37666-6f79-4a47-b2ec-5c9d3e1e555b" providerId="ADAL" clId="{3A34054D-2F25-EA42-A8A2-DF62E228F68C}" dt="2020-11-29T13:03:35.599" v="490"/>
          <ac:inkMkLst>
            <pc:docMk/>
            <pc:sldMk cId="2632194912" sldId="262"/>
            <ac:inkMk id="16" creationId="{F6E3F5AF-8ABF-CE4B-B2C6-ECDDD11643A5}"/>
          </ac:inkMkLst>
        </pc:inkChg>
        <pc:inkChg chg="add del mod">
          <ac:chgData name="蔡翔宇" userId="e5d37666-6f79-4a47-b2ec-5c9d3e1e555b" providerId="ADAL" clId="{3A34054D-2F25-EA42-A8A2-DF62E228F68C}" dt="2020-11-29T13:03:35.598" v="489"/>
          <ac:inkMkLst>
            <pc:docMk/>
            <pc:sldMk cId="2632194912" sldId="262"/>
            <ac:inkMk id="18" creationId="{1454E23E-7F6B-1D43-91E6-4E4AE0AD3B26}"/>
          </ac:inkMkLst>
        </pc:inkChg>
        <pc:inkChg chg="add del mod">
          <ac:chgData name="蔡翔宇" userId="e5d37666-6f79-4a47-b2ec-5c9d3e1e555b" providerId="ADAL" clId="{3A34054D-2F25-EA42-A8A2-DF62E228F68C}" dt="2020-11-29T13:03:35.590" v="479"/>
          <ac:inkMkLst>
            <pc:docMk/>
            <pc:sldMk cId="2632194912" sldId="262"/>
            <ac:inkMk id="20" creationId="{09A0D6AC-A61F-1C44-8158-D17C14F05967}"/>
          </ac:inkMkLst>
        </pc:inkChg>
        <pc:inkChg chg="add">
          <ac:chgData name="蔡翔宇" userId="e5d37666-6f79-4a47-b2ec-5c9d3e1e555b" providerId="ADAL" clId="{3A34054D-2F25-EA42-A8A2-DF62E228F68C}" dt="2020-11-29T13:06:05.016" v="491" actId="9405"/>
          <ac:inkMkLst>
            <pc:docMk/>
            <pc:sldMk cId="2632194912" sldId="262"/>
            <ac:inkMk id="22" creationId="{78B2051F-DF80-B14F-9C25-07F9A9B4AE9B}"/>
          </ac:inkMkLst>
        </pc:inkChg>
        <pc:inkChg chg="add del">
          <ac:chgData name="蔡翔宇" userId="e5d37666-6f79-4a47-b2ec-5c9d3e1e555b" providerId="ADAL" clId="{3A34054D-2F25-EA42-A8A2-DF62E228F68C}" dt="2020-11-29T13:06:14.555" v="493"/>
          <ac:inkMkLst>
            <pc:docMk/>
            <pc:sldMk cId="2632194912" sldId="262"/>
            <ac:inkMk id="23" creationId="{8C5929EB-2586-0D4B-9567-1CD3AF3A9F4D}"/>
          </ac:inkMkLst>
        </pc:inkChg>
      </pc:sldChg>
      <pc:sldChg chg="del">
        <pc:chgData name="蔡翔宇" userId="e5d37666-6f79-4a47-b2ec-5c9d3e1e555b" providerId="ADAL" clId="{3A34054D-2F25-EA42-A8A2-DF62E228F68C}" dt="2020-11-29T12:47:50.991" v="387" actId="2696"/>
        <pc:sldMkLst>
          <pc:docMk/>
          <pc:sldMk cId="3549835090" sldId="262"/>
        </pc:sldMkLst>
      </pc:sldChg>
      <pc:sldChg chg="addSp modSp mod">
        <pc:chgData name="蔡翔宇" userId="e5d37666-6f79-4a47-b2ec-5c9d3e1e555b" providerId="ADAL" clId="{3A34054D-2F25-EA42-A8A2-DF62E228F68C}" dt="2020-12-12T13:28:43.343" v="626"/>
        <pc:sldMkLst>
          <pc:docMk/>
          <pc:sldMk cId="2095508369" sldId="265"/>
        </pc:sldMkLst>
        <pc:grpChg chg="mod">
          <ac:chgData name="蔡翔宇" userId="e5d37666-6f79-4a47-b2ec-5c9d3e1e555b" providerId="ADAL" clId="{3A34054D-2F25-EA42-A8A2-DF62E228F68C}" dt="2020-12-12T13:28:43.343" v="626"/>
          <ac:grpSpMkLst>
            <pc:docMk/>
            <pc:sldMk cId="2095508369" sldId="265"/>
            <ac:grpSpMk id="10" creationId="{B9CC1211-CB05-BF48-A60A-27794D182AF1}"/>
          </ac:grpSpMkLst>
        </pc:grp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4" creationId="{E1A484AA-409B-054C-863D-CF07A08B80E7}"/>
          </ac:inkMkLst>
        </pc:ink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5" creationId="{4EBF5967-D99C-4646-852A-FE3EB6C1F2BD}"/>
          </ac:inkMkLst>
        </pc:ink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6" creationId="{98E9FDE2-6C2B-7C48-ACAA-EBE745795C23}"/>
          </ac:inkMkLst>
        </pc:ink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7" creationId="{150C67C8-75BC-FD41-AC20-410D4A5B417E}"/>
          </ac:inkMkLst>
        </pc:ink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8" creationId="{21EA32CA-2939-CC48-B043-5F9AFFC2A5C1}"/>
          </ac:inkMkLst>
        </pc:inkChg>
        <pc:inkChg chg="add mod">
          <ac:chgData name="蔡翔宇" userId="e5d37666-6f79-4a47-b2ec-5c9d3e1e555b" providerId="ADAL" clId="{3A34054D-2F25-EA42-A8A2-DF62E228F68C}" dt="2020-12-12T13:28:43.343" v="626"/>
          <ac:inkMkLst>
            <pc:docMk/>
            <pc:sldMk cId="2095508369" sldId="265"/>
            <ac:inkMk id="9" creationId="{30111DF0-4407-C24C-94CE-2CA93309DB78}"/>
          </ac:inkMkLst>
        </pc:inkChg>
      </pc:sldChg>
      <pc:sldChg chg="addSp modSp mod">
        <pc:chgData name="蔡翔宇" userId="e5d37666-6f79-4a47-b2ec-5c9d3e1e555b" providerId="ADAL" clId="{3A34054D-2F25-EA42-A8A2-DF62E228F68C}" dt="2020-12-12T13:30:25.588" v="634"/>
        <pc:sldMkLst>
          <pc:docMk/>
          <pc:sldMk cId="1163565673" sldId="266"/>
        </pc:sldMkLst>
        <pc:grpChg chg="mod">
          <ac:chgData name="蔡翔宇" userId="e5d37666-6f79-4a47-b2ec-5c9d3e1e555b" providerId="ADAL" clId="{3A34054D-2F25-EA42-A8A2-DF62E228F68C}" dt="2020-12-12T13:30:25.588" v="634"/>
          <ac:grpSpMkLst>
            <pc:docMk/>
            <pc:sldMk cId="1163565673" sldId="266"/>
            <ac:grpSpMk id="9" creationId="{E61C2D92-D254-7B44-A6FE-19939553079B}"/>
          </ac:grpSpMkLst>
        </pc:grpChg>
        <pc:inkChg chg="add mod">
          <ac:chgData name="蔡翔宇" userId="e5d37666-6f79-4a47-b2ec-5c9d3e1e555b" providerId="ADAL" clId="{3A34054D-2F25-EA42-A8A2-DF62E228F68C}" dt="2020-12-12T13:30:25.588" v="634"/>
          <ac:inkMkLst>
            <pc:docMk/>
            <pc:sldMk cId="1163565673" sldId="266"/>
            <ac:inkMk id="4" creationId="{6E822148-B792-2F45-8C65-9FA32AE36C62}"/>
          </ac:inkMkLst>
        </pc:inkChg>
        <pc:inkChg chg="add mod">
          <ac:chgData name="蔡翔宇" userId="e5d37666-6f79-4a47-b2ec-5c9d3e1e555b" providerId="ADAL" clId="{3A34054D-2F25-EA42-A8A2-DF62E228F68C}" dt="2020-12-12T13:30:25.588" v="634"/>
          <ac:inkMkLst>
            <pc:docMk/>
            <pc:sldMk cId="1163565673" sldId="266"/>
            <ac:inkMk id="5" creationId="{8F63F774-B806-2A4E-B989-DD052A2BAB11}"/>
          </ac:inkMkLst>
        </pc:inkChg>
        <pc:inkChg chg="add mod">
          <ac:chgData name="蔡翔宇" userId="e5d37666-6f79-4a47-b2ec-5c9d3e1e555b" providerId="ADAL" clId="{3A34054D-2F25-EA42-A8A2-DF62E228F68C}" dt="2020-12-12T13:30:25.588" v="634"/>
          <ac:inkMkLst>
            <pc:docMk/>
            <pc:sldMk cId="1163565673" sldId="266"/>
            <ac:inkMk id="6" creationId="{80A9902B-0C01-DF41-B930-0D146385ACC2}"/>
          </ac:inkMkLst>
        </pc:inkChg>
        <pc:inkChg chg="add mod">
          <ac:chgData name="蔡翔宇" userId="e5d37666-6f79-4a47-b2ec-5c9d3e1e555b" providerId="ADAL" clId="{3A34054D-2F25-EA42-A8A2-DF62E228F68C}" dt="2020-12-12T13:30:25.588" v="634"/>
          <ac:inkMkLst>
            <pc:docMk/>
            <pc:sldMk cId="1163565673" sldId="266"/>
            <ac:inkMk id="7" creationId="{95CF58DE-94F5-F545-BCD5-BDBDAAC85312}"/>
          </ac:inkMkLst>
        </pc:inkChg>
        <pc:inkChg chg="add mod">
          <ac:chgData name="蔡翔宇" userId="e5d37666-6f79-4a47-b2ec-5c9d3e1e555b" providerId="ADAL" clId="{3A34054D-2F25-EA42-A8A2-DF62E228F68C}" dt="2020-12-12T13:30:25.588" v="634"/>
          <ac:inkMkLst>
            <pc:docMk/>
            <pc:sldMk cId="1163565673" sldId="266"/>
            <ac:inkMk id="8" creationId="{43D86BC3-208C-5C4E-9E1D-389A2F31E4A7}"/>
          </ac:inkMkLst>
        </pc:inkChg>
      </pc:sldChg>
      <pc:sldChg chg="new">
        <pc:chgData name="蔡翔宇" userId="e5d37666-6f79-4a47-b2ec-5c9d3e1e555b" providerId="ADAL" clId="{3A34054D-2F25-EA42-A8A2-DF62E228F68C}" dt="2020-12-12T13:30:10.849" v="627" actId="680"/>
        <pc:sldMkLst>
          <pc:docMk/>
          <pc:sldMk cId="1250471186" sldId="266"/>
        </pc:sldMkLst>
      </pc:sldChg>
      <pc:sldChg chg="del">
        <pc:chgData name="蔡翔宇" userId="e5d37666-6f79-4a47-b2ec-5c9d3e1e555b" providerId="ADAL" clId="{3A34054D-2F25-EA42-A8A2-DF62E228F68C}" dt="2020-12-12T13:30:19.245" v="628" actId="2696"/>
        <pc:sldMkLst>
          <pc:docMk/>
          <pc:sldMk cId="1250471186" sldId="267"/>
        </pc:sldMkLst>
      </pc:sldChg>
      <pc:sldChg chg="addSp delSp modSp mod delAnim modAnim">
        <pc:chgData name="蔡翔宇" userId="e5d37666-6f79-4a47-b2ec-5c9d3e1e555b" providerId="ADAL" clId="{3A34054D-2F25-EA42-A8A2-DF62E228F68C}" dt="2020-12-14T16:35:31.468" v="712" actId="1076"/>
        <pc:sldMkLst>
          <pc:docMk/>
          <pc:sldMk cId="2960351400" sldId="270"/>
        </pc:sldMkLst>
        <pc:picChg chg="del">
          <ac:chgData name="蔡翔宇" userId="e5d37666-6f79-4a47-b2ec-5c9d3e1e555b" providerId="ADAL" clId="{3A34054D-2F25-EA42-A8A2-DF62E228F68C}" dt="2020-12-14T16:35:28.255" v="711" actId="478"/>
          <ac:picMkLst>
            <pc:docMk/>
            <pc:sldMk cId="2960351400" sldId="270"/>
            <ac:picMk id="2" creationId="{00000000-0000-0000-0000-000000000000}"/>
          </ac:picMkLst>
        </pc:picChg>
        <pc:picChg chg="add mod">
          <ac:chgData name="蔡翔宇" userId="e5d37666-6f79-4a47-b2ec-5c9d3e1e555b" providerId="ADAL" clId="{3A34054D-2F25-EA42-A8A2-DF62E228F68C}" dt="2020-12-14T16:35:31.468" v="712" actId="1076"/>
          <ac:picMkLst>
            <pc:docMk/>
            <pc:sldMk cId="2960351400" sldId="270"/>
            <ac:picMk id="3" creationId="{FEADEBA0-9EE0-E64F-8C46-4762AB1158E2}"/>
          </ac:picMkLst>
        </pc:picChg>
      </pc:sldChg>
    </pc:docChg>
  </pc:docChgLst>
  <pc:docChgLst>
    <pc:chgData name="林琨堯" userId="S::d0610987@o365.fcu.edu.tw::ed9f3ce2-96dd-483c-97cf-a4f298c39981" providerId="AD" clId="Web-{196F2013-F153-3F20-F16F-5D3736CB096A}"/>
    <pc:docChg chg="modSld">
      <pc:chgData name="林琨堯" userId="S::d0610987@o365.fcu.edu.tw::ed9f3ce2-96dd-483c-97cf-a4f298c39981" providerId="AD" clId="Web-{196F2013-F153-3F20-F16F-5D3736CB096A}" dt="2020-11-30T19:02:30.974" v="2450"/>
      <pc:docMkLst>
        <pc:docMk/>
      </pc:docMkLst>
      <pc:sldChg chg="modSp">
        <pc:chgData name="林琨堯" userId="S::d0610987@o365.fcu.edu.tw::ed9f3ce2-96dd-483c-97cf-a4f298c39981" providerId="AD" clId="Web-{196F2013-F153-3F20-F16F-5D3736CB096A}" dt="2020-11-30T17:41:21.682" v="1147" actId="20577"/>
        <pc:sldMkLst>
          <pc:docMk/>
          <pc:sldMk cId="1237049154" sldId="258"/>
        </pc:sldMkLst>
        <pc:spChg chg="mod">
          <ac:chgData name="林琨堯" userId="S::d0610987@o365.fcu.edu.tw::ed9f3ce2-96dd-483c-97cf-a4f298c39981" providerId="AD" clId="Web-{196F2013-F153-3F20-F16F-5D3736CB096A}" dt="2020-11-30T17:41:21.682" v="1147" actId="20577"/>
          <ac:spMkLst>
            <pc:docMk/>
            <pc:sldMk cId="1237049154" sldId="258"/>
            <ac:spMk id="3" creationId="{BCC4B9E2-C3E9-D44B-A271-106C5EEED6FE}"/>
          </ac:spMkLst>
        </pc:spChg>
      </pc:sldChg>
      <pc:sldChg chg="modSp modNotes">
        <pc:chgData name="林琨堯" userId="S::d0610987@o365.fcu.edu.tw::ed9f3ce2-96dd-483c-97cf-a4f298c39981" providerId="AD" clId="Web-{196F2013-F153-3F20-F16F-5D3736CB096A}" dt="2020-11-30T18:52:24.821" v="2431" actId="20577"/>
        <pc:sldMkLst>
          <pc:docMk/>
          <pc:sldMk cId="3151104702" sldId="260"/>
        </pc:sldMkLst>
        <pc:spChg chg="mod">
          <ac:chgData name="林琨堯" userId="S::d0610987@o365.fcu.edu.tw::ed9f3ce2-96dd-483c-97cf-a4f298c39981" providerId="AD" clId="Web-{196F2013-F153-3F20-F16F-5D3736CB096A}" dt="2020-11-30T18:52:24.821" v="2431" actId="20577"/>
          <ac:spMkLst>
            <pc:docMk/>
            <pc:sldMk cId="3151104702" sldId="260"/>
            <ac:spMk id="3" creationId="{9DC39007-6571-41BC-9505-1073DE0A514C}"/>
          </ac:spMkLst>
        </pc:spChg>
      </pc:sldChg>
      <pc:sldChg chg="modNotes">
        <pc:chgData name="林琨堯" userId="S::d0610987@o365.fcu.edu.tw::ed9f3ce2-96dd-483c-97cf-a4f298c39981" providerId="AD" clId="Web-{196F2013-F153-3F20-F16F-5D3736CB096A}" dt="2020-11-30T17:58:53.220" v="1317"/>
        <pc:sldMkLst>
          <pc:docMk/>
          <pc:sldMk cId="2632194912" sldId="262"/>
        </pc:sldMkLst>
      </pc:sldChg>
      <pc:sldChg chg="modNotes">
        <pc:chgData name="林琨堯" userId="S::d0610987@o365.fcu.edu.tw::ed9f3ce2-96dd-483c-97cf-a4f298c39981" providerId="AD" clId="Web-{196F2013-F153-3F20-F16F-5D3736CB096A}" dt="2020-11-30T17:15:39.119" v="466"/>
        <pc:sldMkLst>
          <pc:docMk/>
          <pc:sldMk cId="4075562668" sldId="263"/>
        </pc:sldMkLst>
      </pc:sldChg>
      <pc:sldChg chg="addSp delSp modSp modNotes">
        <pc:chgData name="林琨堯" userId="S::d0610987@o365.fcu.edu.tw::ed9f3ce2-96dd-483c-97cf-a4f298c39981" providerId="AD" clId="Web-{196F2013-F153-3F20-F16F-5D3736CB096A}" dt="2020-11-30T19:02:30.974" v="2450"/>
        <pc:sldMkLst>
          <pc:docMk/>
          <pc:sldMk cId="4173928698" sldId="264"/>
        </pc:sldMkLst>
        <pc:picChg chg="add mod">
          <ac:chgData name="林琨堯" userId="S::d0610987@o365.fcu.edu.tw::ed9f3ce2-96dd-483c-97cf-a4f298c39981" providerId="AD" clId="Web-{196F2013-F153-3F20-F16F-5D3736CB096A}" dt="2020-11-30T18:57:54.890" v="2436" actId="1076"/>
          <ac:picMkLst>
            <pc:docMk/>
            <pc:sldMk cId="4173928698" sldId="264"/>
            <ac:picMk id="4" creationId="{7239917A-AD5C-4462-89D8-5B8537D49D6E}"/>
          </ac:picMkLst>
        </pc:picChg>
        <pc:picChg chg="add del mod">
          <ac:chgData name="林琨堯" userId="S::d0610987@o365.fcu.edu.tw::ed9f3ce2-96dd-483c-97cf-a4f298c39981" providerId="AD" clId="Web-{196F2013-F153-3F20-F16F-5D3736CB096A}" dt="2020-11-30T18:58:53.110" v="2439"/>
          <ac:picMkLst>
            <pc:docMk/>
            <pc:sldMk cId="4173928698" sldId="264"/>
            <ac:picMk id="5" creationId="{C4C9A8A8-E332-4FAB-9A61-315E98D6A893}"/>
          </ac:picMkLst>
        </pc:picChg>
        <pc:picChg chg="add mod">
          <ac:chgData name="林琨堯" userId="S::d0610987@o365.fcu.edu.tw::ed9f3ce2-96dd-483c-97cf-a4f298c39981" providerId="AD" clId="Web-{196F2013-F153-3F20-F16F-5D3736CB096A}" dt="2020-11-30T19:02:12.255" v="2446" actId="1076"/>
          <ac:picMkLst>
            <pc:docMk/>
            <pc:sldMk cId="4173928698" sldId="264"/>
            <ac:picMk id="6" creationId="{2B93CD5E-EAC7-404B-AC5A-118F47274DA9}"/>
          </ac:picMkLst>
        </pc:picChg>
        <pc:picChg chg="add mod">
          <ac:chgData name="林琨堯" userId="S::d0610987@o365.fcu.edu.tw::ed9f3ce2-96dd-483c-97cf-a4f298c39981" providerId="AD" clId="Web-{196F2013-F153-3F20-F16F-5D3736CB096A}" dt="2020-11-30T19:02:17.974" v="2448" actId="14100"/>
          <ac:picMkLst>
            <pc:docMk/>
            <pc:sldMk cId="4173928698" sldId="264"/>
            <ac:picMk id="7" creationId="{A755C066-97F9-4493-B254-9C82E81673B6}"/>
          </ac:picMkLst>
        </pc:picChg>
      </pc:sldChg>
    </pc:docChg>
  </pc:docChgLst>
  <pc:docChgLst>
    <pc:chgData name="來賓使用者" userId="S::urn:spo:anon#d7a46b774c89910b13f4f30e42222174f62b784f1f0b1915c868799610251cfc::" providerId="AD" clId="Web-{C3FC0AAA-7447-03A2-58FC-AC32A90C0195}"/>
    <pc:docChg chg="modSld">
      <pc:chgData name="來賓使用者" userId="S::urn:spo:anon#d7a46b774c89910b13f4f30e42222174f62b784f1f0b1915c868799610251cfc::" providerId="AD" clId="Web-{C3FC0AAA-7447-03A2-58FC-AC32A90C0195}" dt="2020-11-29T12:58:08.639" v="55" actId="20577"/>
      <pc:docMkLst>
        <pc:docMk/>
      </pc:docMkLst>
      <pc:sldChg chg="modSp">
        <pc:chgData name="來賓使用者" userId="S::urn:spo:anon#d7a46b774c89910b13f4f30e42222174f62b784f1f0b1915c868799610251cfc::" providerId="AD" clId="Web-{C3FC0AAA-7447-03A2-58FC-AC32A90C0195}" dt="2020-11-29T12:57:59.467" v="53" actId="20577"/>
        <pc:sldMkLst>
          <pc:docMk/>
          <pc:sldMk cId="1659912384" sldId="261"/>
        </pc:sldMkLst>
        <pc:spChg chg="mod">
          <ac:chgData name="來賓使用者" userId="S::urn:spo:anon#d7a46b774c89910b13f4f30e42222174f62b784f1f0b1915c868799610251cfc::" providerId="AD" clId="Web-{C3FC0AAA-7447-03A2-58FC-AC32A90C0195}" dt="2020-11-29T12:47:51.984" v="28" actId="20577"/>
          <ac:spMkLst>
            <pc:docMk/>
            <pc:sldMk cId="1659912384" sldId="261"/>
            <ac:spMk id="2" creationId="{C035D4E3-2536-8B42-84FE-90BDCC717630}"/>
          </ac:spMkLst>
        </pc:spChg>
        <pc:spChg chg="mod">
          <ac:chgData name="來賓使用者" userId="S::urn:spo:anon#d7a46b774c89910b13f4f30e42222174f62b784f1f0b1915c868799610251cfc::" providerId="AD" clId="Web-{C3FC0AAA-7447-03A2-58FC-AC32A90C0195}" dt="2020-11-29T12:57:59.467" v="53" actId="20577"/>
          <ac:spMkLst>
            <pc:docMk/>
            <pc:sldMk cId="1659912384" sldId="261"/>
            <ac:spMk id="3" creationId="{4882F906-BFC4-D542-A764-BC63FD53C5C5}"/>
          </ac:spMkLst>
        </pc:spChg>
      </pc:sldChg>
    </pc:docChg>
  </pc:docChgLst>
  <pc:docChgLst>
    <pc:chgData name="林琨堯" userId="S::d0610987@o365.fcu.edu.tw::ed9f3ce2-96dd-483c-97cf-a4f298c39981" providerId="AD" clId="Web-{0B060448-DCA0-4679-C45E-2F4D8200BBAD}"/>
    <pc:docChg chg="modSld">
      <pc:chgData name="林琨堯" userId="S::d0610987@o365.fcu.edu.tw::ed9f3ce2-96dd-483c-97cf-a4f298c39981" providerId="AD" clId="Web-{0B060448-DCA0-4679-C45E-2F4D8200BBAD}" dt="2020-12-14T14:18:58.968" v="8" actId="20577"/>
      <pc:docMkLst>
        <pc:docMk/>
      </pc:docMkLst>
      <pc:sldChg chg="modSp">
        <pc:chgData name="林琨堯" userId="S::d0610987@o365.fcu.edu.tw::ed9f3ce2-96dd-483c-97cf-a4f298c39981" providerId="AD" clId="Web-{0B060448-DCA0-4679-C45E-2F4D8200BBAD}" dt="2020-12-14T14:18:47.249" v="6" actId="20577"/>
        <pc:sldMkLst>
          <pc:docMk/>
          <pc:sldMk cId="3151104702" sldId="260"/>
        </pc:sldMkLst>
        <pc:spChg chg="mod">
          <ac:chgData name="林琨堯" userId="S::d0610987@o365.fcu.edu.tw::ed9f3ce2-96dd-483c-97cf-a4f298c39981" providerId="AD" clId="Web-{0B060448-DCA0-4679-C45E-2F4D8200BBAD}" dt="2020-12-14T14:18:47.249" v="6" actId="20577"/>
          <ac:spMkLst>
            <pc:docMk/>
            <pc:sldMk cId="3151104702" sldId="260"/>
            <ac:spMk id="3" creationId="{9DC39007-6571-41BC-9505-1073DE0A514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3:06:05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B3BB6-FFDE-48B8-A2D7-63C901C73F77}" type="datetimeFigureOut">
              <a:rPr lang="en-US" altLang="zh-TW"/>
              <a:t>10/5/2023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D36A6-E596-4720-812F-02D2EF807121}" type="slidenum">
              <a:rPr lang="en-US" altLang="zh-TW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12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D36A6-E596-4720-812F-02D2EF807121}" type="slidenum">
              <a:rPr lang="en-US" altLang="zh-TW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98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首先，我們使用unity創建整個遊戲的環境。</a:t>
            </a:r>
            <a:r>
              <a:rPr lang="en-US" altLang="en-US">
                <a:ea typeface="新細明體"/>
                <a:cs typeface="Calibri"/>
              </a:rPr>
              <a:t>(</a:t>
            </a:r>
            <a:r>
              <a:rPr lang="en-US" altLang="en-US">
                <a:ea typeface="新細明體"/>
              </a:rPr>
              <a:t>補充</a:t>
            </a:r>
            <a:r>
              <a:rPr lang="en-US" altLang="zh-TW">
                <a:ea typeface="新細明體"/>
              </a:rPr>
              <a:t>1)</a:t>
            </a:r>
            <a:r>
              <a:rPr lang="zh-TW">
                <a:ea typeface="新細明體"/>
                <a:cs typeface="Calibri"/>
              </a:rPr>
              <a:t>地圖則是先</a:t>
            </a:r>
            <a:r>
              <a:rPr lang="zh-TW" altLang="en-US">
                <a:ea typeface="新細明體"/>
                <a:cs typeface="Calibri"/>
              </a:rPr>
              <a:t>利用sketch up建構校園中的建築物，再匯入unity中。最後再用HTC vive進行操控。</a:t>
            </a:r>
          </a:p>
          <a:p>
            <a:endParaRPr lang="zh-TW" altLang="en-US">
              <a:ea typeface="新細明體"/>
            </a:endParaRPr>
          </a:p>
          <a:p>
            <a:r>
              <a:rPr lang="zh-TW">
                <a:ea typeface="新細明體"/>
              </a:rPr>
              <a:t>補</a:t>
            </a:r>
            <a:r>
              <a:rPr lang="zh-TW" altLang="en-US">
                <a:ea typeface="新細明體"/>
              </a:rPr>
              <a:t>充</a:t>
            </a:r>
            <a:r>
              <a:rPr lang="zh-TW">
                <a:ea typeface="新細明體"/>
              </a:rPr>
              <a:t>1 </a:t>
            </a:r>
            <a:r>
              <a:rPr lang="en-US" altLang="zh-TW">
                <a:ea typeface="新細明體"/>
              </a:rPr>
              <a:t>: </a:t>
            </a:r>
            <a:r>
              <a:rPr lang="zh-TW">
                <a:ea typeface="新細明體"/>
              </a:rPr>
              <a:t>unity的操作介面簡單，搭配的程式語言也是基礎的C#，對於初次開發遊戲的我們來說相當友善。除此之外，unity的商店中還可以下載steamVR，這是驅動HTC vive不可或缺的套件，更加深我們選擇unity的意願。</a:t>
            </a:r>
            <a:endParaRPr lang="en-US" altLang="zh-TW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D36A6-E596-4720-812F-02D2EF807121}" type="slidenum">
              <a:rPr lang="en-US" altLang="zh-TW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956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D36A6-E596-4720-812F-02D2EF807121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92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a typeface="+mn-ea"/>
                <a:cs typeface="Calibri"/>
              </a:rPr>
              <a:t>首先，為了避免賽車浮在空中前進，我們在賽車底部放上指向地面的雷射，當所有雷射的長度都超過車輪的半徑，表示賽車沒有接觸地面，這時候玩家不能操控賽車，只能等賽車落地。</a:t>
            </a:r>
            <a:endParaRPr lang="en-US" altLang="zh-TW" dirty="0">
              <a:ea typeface="+mn-ea"/>
              <a:cs typeface="Calibri"/>
            </a:endParaRPr>
          </a:p>
          <a:p>
            <a:r>
              <a:rPr lang="zh-TW" altLang="en-US" dirty="0">
                <a:ea typeface="+mn-ea"/>
                <a:cs typeface="Calibri"/>
              </a:rPr>
              <a:t>雷射還有一個功能，就是讓賽車和賽道保持平行，假設現在賽車向右傾斜，左邊的長度就會大於右邊，藉由兩邊長度的差距就可以計算出復原需要旋轉的角度。</a:t>
            </a:r>
          </a:p>
          <a:p>
            <a:endParaRPr lang="en-US" altLang="zh-TW" dirty="0">
              <a:ea typeface="+mn-ea"/>
              <a:cs typeface="Calibri"/>
            </a:endParaRPr>
          </a:p>
          <a:p>
            <a:r>
              <a:rPr lang="zh-TW" altLang="en-US" dirty="0">
                <a:ea typeface="+mn-ea"/>
                <a:cs typeface="Calibri"/>
              </a:rPr>
              <a:t>落地，按下</a:t>
            </a:r>
            <a:r>
              <a:rPr lang="en-US" altLang="zh-TW" dirty="0">
                <a:ea typeface="+mn-ea"/>
                <a:cs typeface="Calibri"/>
              </a:rPr>
              <a:t>Trigger</a:t>
            </a:r>
            <a:r>
              <a:rPr lang="zh-TW" altLang="en-US" dirty="0">
                <a:ea typeface="+mn-ea"/>
                <a:cs typeface="Calibri"/>
              </a:rPr>
              <a:t>提供力量，大小和</a:t>
            </a:r>
            <a:r>
              <a:rPr lang="en-US" altLang="zh-TW" dirty="0">
                <a:ea typeface="+mn-ea"/>
                <a:cs typeface="Calibri"/>
              </a:rPr>
              <a:t>Trigger</a:t>
            </a:r>
            <a:r>
              <a:rPr lang="zh-TW" altLang="en-US" dirty="0">
                <a:ea typeface="+mn-ea"/>
                <a:cs typeface="Calibri"/>
              </a:rPr>
              <a:t>幅度成正比</a:t>
            </a:r>
            <a:endParaRPr lang="en-US" altLang="zh-TW" dirty="0">
              <a:ea typeface="+mn-ea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D36A6-E596-4720-812F-02D2EF807121}" type="slidenum">
              <a:rPr lang="en-US" altLang="zh-TW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21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2858" y="1103715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1646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0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16904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379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31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925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4" name="Freeform 6"/>
          <p:cNvSpPr/>
          <p:nvPr/>
        </p:nvSpPr>
        <p:spPr bwMode="auto">
          <a:xfrm flipH="1" flipV="1">
            <a:off x="1297709" y="685800"/>
            <a:ext cx="1577787" cy="23397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 6"/>
          <p:cNvSpPr/>
          <p:nvPr userDrawn="1"/>
        </p:nvSpPr>
        <p:spPr bwMode="auto">
          <a:xfrm rot="10800000" flipH="1" flipV="1">
            <a:off x="9316442" y="3827928"/>
            <a:ext cx="1577787" cy="23397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35367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109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68127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66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979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425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82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006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82339D2-767E-804B-BDC3-E4323994F7DA}" type="datetimeFigureOut">
              <a:rPr kumimoji="1" lang="zh-TW" altLang="en-US" smtClean="0"/>
              <a:t>2023/10/5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FDB1688-5CDF-514E-9FA8-1A37CB61201B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988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9.png"/><Relationship Id="rId4" Type="http://schemas.openxmlformats.org/officeDocument/2006/relationships/video" Target="../media/media3.mp4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86294-7A6A-6A45-B764-6166D63249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+mj-ea"/>
              </a:rPr>
              <a:t>VR</a:t>
            </a:r>
            <a:r>
              <a:rPr kumimoji="1" lang="zh-TW" altLang="en-US" b="1" dirty="0">
                <a:latin typeface="+mj-ea"/>
              </a:rPr>
              <a:t>賽車之藍星冒險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EF7BF3-5E0F-E749-8ABF-3DCE25677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專題組員：林琨堯、李鏜淵、蔡翔宇</a:t>
            </a:r>
          </a:p>
          <a:p>
            <a:r>
              <a:rPr lang="zh-TW" b="1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指導老師：蔡明翰</a:t>
            </a:r>
          </a:p>
          <a:p>
            <a:endParaRPr lang="zh-TW" altLang="en-US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51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5276" y="316364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>
                <a:latin typeface="微軟正黑體" panose="020B0604030504040204" pitchFamily="34" charset="-120"/>
                <a:cs typeface="Calibri Light"/>
              </a:rPr>
              <a:t>成果展示</a:t>
            </a:r>
            <a:endParaRPr lang="zh-TW" altLang="en-US" sz="4800"/>
          </a:p>
        </p:txBody>
      </p:sp>
    </p:spTree>
    <p:extLst>
      <p:ext uri="{BB962C8B-B14F-4D97-AF65-F5344CB8AC3E}">
        <p14:creationId xmlns:p14="http://schemas.microsoft.com/office/powerpoint/2010/main" val="331805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64776C0-B53A-45F2-8AAE-538907A68EB5}"/>
              </a:ext>
            </a:extLst>
          </p:cNvPr>
          <p:cNvSpPr txBox="1"/>
          <p:nvPr/>
        </p:nvSpPr>
        <p:spPr>
          <a:xfrm>
            <a:off x="3296483" y="3136612"/>
            <a:ext cx="5599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https://youtu.be/BmeXY0iJ5IM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1191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5834" y="2703786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zh-TW" altLang="en-US" sz="8000" b="1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26149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6F54437-29BE-4876-B729-93D06DCD047A}"/>
              </a:ext>
            </a:extLst>
          </p:cNvPr>
          <p:cNvSpPr txBox="1"/>
          <p:nvPr/>
        </p:nvSpPr>
        <p:spPr>
          <a:xfrm>
            <a:off x="3048000" y="32443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https://youtu.be/ntDHlZ70L0U</a:t>
            </a:r>
          </a:p>
        </p:txBody>
      </p:sp>
    </p:spTree>
    <p:extLst>
      <p:ext uri="{BB962C8B-B14F-4D97-AF65-F5344CB8AC3E}">
        <p14:creationId xmlns:p14="http://schemas.microsoft.com/office/powerpoint/2010/main" val="296035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E6A8A-AA46-174D-AB13-77714B2C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800" b="1" dirty="0">
                <a:latin typeface="+mj-ea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5E6511-DB99-B448-A2F0-2CC63323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研究動機</a:t>
            </a: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使用工具</a:t>
            </a: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遊戲內容</a:t>
            </a:r>
          </a:p>
          <a:p>
            <a:pPr lvl="1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賽車組裝</a:t>
            </a:r>
          </a:p>
          <a:p>
            <a:pPr lvl="1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賽車控制</a:t>
            </a:r>
          </a:p>
          <a:p>
            <a:pPr lvl="1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地圖場景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成果展示</a:t>
            </a:r>
          </a:p>
          <a:p>
            <a:pPr marL="0" indent="0">
              <a:buNone/>
            </a:pPr>
            <a:endParaRPr lang="zh-TW" altLang="en-US" dirty="0">
              <a:ea typeface="新細明體"/>
              <a:cs typeface="Calibri"/>
            </a:endParaRPr>
          </a:p>
          <a:p>
            <a:pPr marL="0" indent="0">
              <a:buNone/>
            </a:pPr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31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76D2F6-F9BF-48C2-A5A7-F4EEF51A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研究動機</a:t>
            </a:r>
            <a:endParaRPr lang="zh-TW" altLang="en-US" sz="4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6B2E9E-F873-45AB-8AF7-A5C454A9F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656" y="2770632"/>
            <a:ext cx="96012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想要駕駛自己組裝的賽車體驗在逢甲校園中衝撞的快感，</a:t>
            </a:r>
          </a:p>
          <a:p>
            <a:pPr marL="0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並藉此學習遊戲開發過程以及探索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VR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的環境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56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271B7-0E3F-43FB-80F0-A6238374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使用工具</a:t>
            </a:r>
            <a:endParaRPr lang="zh-TW" altLang="en-US" sz="4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筆跡 21">
                <a:extLst>
                  <a:ext uri="{FF2B5EF4-FFF2-40B4-BE49-F238E27FC236}">
                    <a16:creationId xmlns:a16="http://schemas.microsoft.com/office/drawing/2014/main" id="{78B2051F-DF80-B14F-9C25-07F9A9B4AE9B}"/>
                  </a:ext>
                </a:extLst>
              </p14:cNvPr>
              <p14:cNvContentPartPr/>
              <p14:nvPr/>
            </p14:nvContentPartPr>
            <p14:xfrm>
              <a:off x="-660530" y="490783"/>
              <a:ext cx="360" cy="360"/>
            </p14:xfrm>
          </p:contentPart>
        </mc:Choice>
        <mc:Fallback xmlns="">
          <p:pic>
            <p:nvPicPr>
              <p:cNvPr id="22" name="筆跡 21">
                <a:extLst>
                  <a:ext uri="{FF2B5EF4-FFF2-40B4-BE49-F238E27FC236}">
                    <a16:creationId xmlns:a16="http://schemas.microsoft.com/office/drawing/2014/main" id="{78B2051F-DF80-B14F-9C25-07F9A9B4AE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69530" y="48178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圖片 26">
            <a:extLst>
              <a:ext uri="{FF2B5EF4-FFF2-40B4-BE49-F238E27FC236}">
                <a16:creationId xmlns:a16="http://schemas.microsoft.com/office/drawing/2014/main" id="{24A9024B-43A7-3146-A09D-132F63BC0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560" y="1561978"/>
            <a:ext cx="7013228" cy="47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04308-7F34-8245-92D1-60851B1E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800" b="1"/>
              <a:t>遊戲內容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C4B9E2-C3E9-D44B-A271-106C5EEED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2664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zh-TW" altLang="en-US" sz="3600" b="1">
                <a:latin typeface="+mj-ea"/>
                <a:ea typeface="+mj-ea"/>
              </a:rPr>
              <a:t>組裝賽車</a:t>
            </a:r>
            <a:endParaRPr kumimoji="1" lang="en-US" altLang="zh-TW" sz="3600" b="1">
              <a:latin typeface="+mj-ea"/>
              <a:ea typeface="+mj-ea"/>
            </a:endParaRPr>
          </a:p>
          <a:p>
            <a:r>
              <a:rPr kumimoji="1" lang="zh-TW" altLang="en-US" sz="3600" b="1">
                <a:latin typeface="+mj-ea"/>
                <a:ea typeface="+mj-ea"/>
              </a:rPr>
              <a:t>賽車控制</a:t>
            </a:r>
            <a:endParaRPr kumimoji="1" lang="en-US" altLang="zh-TW" sz="3600" b="1">
              <a:latin typeface="+mj-ea"/>
              <a:ea typeface="+mj-ea"/>
            </a:endParaRPr>
          </a:p>
          <a:p>
            <a:r>
              <a:rPr lang="zh-TW" altLang="en-US" sz="3600" b="1">
                <a:latin typeface="+mj-ea"/>
                <a:ea typeface="+mj-ea"/>
                <a:cs typeface="Calibri"/>
              </a:rPr>
              <a:t>地圖場景</a:t>
            </a:r>
          </a:p>
        </p:txBody>
      </p:sp>
    </p:spTree>
    <p:extLst>
      <p:ext uri="{BB962C8B-B14F-4D97-AF65-F5344CB8AC3E}">
        <p14:creationId xmlns:p14="http://schemas.microsoft.com/office/powerpoint/2010/main" val="12370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E2354-4CBD-4946-8DD5-C0F9DC6D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/>
              <a:t>組裝賽車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1C3B37-943A-6041-B055-CF44C32E6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279" y="417568"/>
            <a:ext cx="5353657" cy="3011432"/>
          </a:xfrm>
          <a:prstGeom prst="rect">
            <a:avLst/>
          </a:prstGeom>
        </p:spPr>
      </p:pic>
      <p:pic>
        <p:nvPicPr>
          <p:cNvPr id="7" name="final_5fd7954bf8203b00e20c33c8_952344" descr="final_5fd7954bf8203b00e20c33c8_952344">
            <a:hlinkClick r:id="" action="ppaction://media"/>
            <a:extLst>
              <a:ext uri="{FF2B5EF4-FFF2-40B4-BE49-F238E27FC236}">
                <a16:creationId xmlns:a16="http://schemas.microsoft.com/office/drawing/2014/main" id="{2139E3D3-29E4-DA45-9040-4B806156D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15361" y="3429000"/>
            <a:ext cx="1931492" cy="3433763"/>
          </a:xfrm>
          <a:prstGeom prst="rect">
            <a:avLst/>
          </a:prstGeom>
        </p:spPr>
      </p:pic>
      <p:pic>
        <p:nvPicPr>
          <p:cNvPr id="1026" name="Picture 2" descr="F:\car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073" y="115517"/>
            <a:ext cx="5630447" cy="344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ca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074" y="3562909"/>
            <a:ext cx="5630447" cy="329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F689F5F-D2C9-574C-9EBA-CBC72AFB2B17}"/>
              </a:ext>
            </a:extLst>
          </p:cNvPr>
          <p:cNvSpPr txBox="1">
            <a:spLocks/>
          </p:cNvSpPr>
          <p:nvPr/>
        </p:nvSpPr>
        <p:spPr>
          <a:xfrm>
            <a:off x="876298" y="2660896"/>
            <a:ext cx="3855720" cy="3011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latin typeface="+mn-ea"/>
              </a:rPr>
              <a:t>基礎底盤</a:t>
            </a:r>
            <a:endParaRPr kumimoji="1" lang="en-US" altLang="zh-TW" sz="28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latin typeface="+mn-ea"/>
              </a:rPr>
              <a:t>鏡頭限制</a:t>
            </a:r>
            <a:endParaRPr kumimoji="1" lang="en-US" altLang="zh-TW" sz="28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latin typeface="+mn-ea"/>
              </a:rPr>
              <a:t>新建刪除方塊</a:t>
            </a:r>
            <a:endParaRPr kumimoji="1" lang="en-US" altLang="zh-TW" sz="28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 dirty="0">
                <a:latin typeface="+mn-ea"/>
              </a:rPr>
              <a:t>重量隨方塊變化</a:t>
            </a:r>
            <a:endParaRPr kumimoji="1" lang="en-US" altLang="zh-TW" sz="28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TW" sz="2800" b="1" dirty="0">
              <a:latin typeface="+mn-ea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3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8446E-CDE2-41BD-80E8-FEF17155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賽車控制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C39007-6571-41BC-9505-1073DE0A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429" y="2840259"/>
            <a:ext cx="3855720" cy="30114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"/>
                <a:ea typeface="Microsoft JhengHei"/>
                <a:cs typeface="Calibri"/>
              </a:rPr>
              <a:t>地面及傾斜偵測</a:t>
            </a:r>
            <a:endParaRPr lang="zh-TW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/>
              <a:ea typeface="微軟正黑體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zh-TW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"/>
                <a:ea typeface="Microsoft JhengHei"/>
                <a:cs typeface="Calibri"/>
              </a:rPr>
              <a:t>油門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Calibri"/>
              </a:rPr>
              <a:t>轉彎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Calibri"/>
            </a:endParaRPr>
          </a:p>
          <a:p>
            <a:endParaRPr lang="zh-TW" altLang="en-US" sz="2800" dirty="0">
              <a:ea typeface="新細明體"/>
              <a:cs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9656" y="1449216"/>
            <a:ext cx="5752225" cy="352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2219" y="1449216"/>
            <a:ext cx="5579662" cy="361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轉彎手勢" descr="轉彎手勢">
            <a:hlinkClick r:id="" action="ppaction://media"/>
            <a:extLst>
              <a:ext uri="{FF2B5EF4-FFF2-40B4-BE49-F238E27FC236}">
                <a16:creationId xmlns:a16="http://schemas.microsoft.com/office/drawing/2014/main" id="{A9F3C7F6-32AC-0F43-B64F-67527C97E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93690" y="3707906"/>
            <a:ext cx="5234083" cy="2944172"/>
          </a:xfrm>
          <a:prstGeom prst="rect">
            <a:avLst/>
          </a:prstGeom>
        </p:spPr>
      </p:pic>
      <p:pic>
        <p:nvPicPr>
          <p:cNvPr id="8" name="轉彎" descr="轉彎">
            <a:hlinkClick r:id="" action="ppaction://media"/>
            <a:extLst>
              <a:ext uri="{FF2B5EF4-FFF2-40B4-BE49-F238E27FC236}">
                <a16:creationId xmlns:a16="http://schemas.microsoft.com/office/drawing/2014/main" id="{4A87F8C3-B2BE-E14D-BFF0-6463AB8C63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29584" y="159595"/>
            <a:ext cx="5962297" cy="335379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139656" y="5340927"/>
            <a:ext cx="567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dirty="0"/>
              <a:t>Θ</a:t>
            </a:r>
            <a:r>
              <a:rPr lang="en-US" altLang="zh-TW" dirty="0"/>
              <a:t> = sin</a:t>
            </a:r>
            <a:r>
              <a:rPr lang="en-US" altLang="zh-TW" baseline="30000" dirty="0"/>
              <a:t>-1</a:t>
            </a:r>
            <a:r>
              <a:rPr lang="en-US" altLang="zh-TW" dirty="0"/>
              <a:t>(</a:t>
            </a:r>
            <a:r>
              <a:rPr lang="en-US" altLang="zh-TW" dirty="0" err="1"/>
              <a:t>Rray.distance</a:t>
            </a:r>
            <a:r>
              <a:rPr lang="en-US" altLang="zh-TW" dirty="0"/>
              <a:t> – </a:t>
            </a:r>
            <a:r>
              <a:rPr lang="en-US" altLang="zh-TW" dirty="0" err="1"/>
              <a:t>Lray.distance</a:t>
            </a:r>
            <a:r>
              <a:rPr lang="en-US" altLang="zh-TW" dirty="0"/>
              <a:t>) / 2</a:t>
            </a:r>
          </a:p>
        </p:txBody>
      </p:sp>
    </p:spTree>
    <p:extLst>
      <p:ext uri="{BB962C8B-B14F-4D97-AF65-F5344CB8AC3E}">
        <p14:creationId xmlns:p14="http://schemas.microsoft.com/office/powerpoint/2010/main" val="31511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0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0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35D4E3-2536-8B42-84FE-90BDCC71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地圖場景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82F906-BFC4-D542-A764-BC63FD53C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637759"/>
            <a:ext cx="3855720" cy="30114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TW" altLang="en-US" sz="2800" b="1">
                <a:latin typeface="+mn-ea"/>
              </a:rPr>
              <a:t>重生點和圈數判定</a:t>
            </a:r>
            <a:endParaRPr kumimoji="1" lang="en-US" altLang="zh-TW" sz="2800" b="1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>
                <a:latin typeface="+mn-ea"/>
                <a:cs typeface="Calibri"/>
              </a:rPr>
              <a:t>還原校園場景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>
                <a:latin typeface="+mn-ea"/>
                <a:cs typeface="Calibri"/>
              </a:rPr>
              <a:t>動態的背景人物</a:t>
            </a:r>
          </a:p>
          <a:p>
            <a:endParaRPr lang="zh-TW" altLang="en-US">
              <a:cs typeface="Calibri" panose="020F0502020204030204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FCAB64CC-B436-449F-BC0E-A4B31008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04" y="1859686"/>
            <a:ext cx="5512419" cy="31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1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373</TotalTime>
  <Words>420</Words>
  <Application>Microsoft Office PowerPoint</Application>
  <PresentationFormat>寬螢幕</PresentationFormat>
  <Paragraphs>48</Paragraphs>
  <Slides>12</Slides>
  <Notes>4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微軟正黑體</vt:lpstr>
      <vt:lpstr>微軟正黑體</vt:lpstr>
      <vt:lpstr>Arial</vt:lpstr>
      <vt:lpstr>Calibri</vt:lpstr>
      <vt:lpstr>Franklin Gothic Book</vt:lpstr>
      <vt:lpstr>Crop</vt:lpstr>
      <vt:lpstr>VR賽車之藍星冒險</vt:lpstr>
      <vt:lpstr>PowerPoint 簡報</vt:lpstr>
      <vt:lpstr>大綱</vt:lpstr>
      <vt:lpstr>研究動機</vt:lpstr>
      <vt:lpstr>使用工具</vt:lpstr>
      <vt:lpstr>遊戲內容</vt:lpstr>
      <vt:lpstr>組裝賽車</vt:lpstr>
      <vt:lpstr>賽車控制</vt:lpstr>
      <vt:lpstr>地圖場景</vt:lpstr>
      <vt:lpstr>PowerPoint 簡報</vt:lpstr>
      <vt:lpstr>PowerPoint 簡報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VR賽車之藍星冒險</dc:title>
  <dc:creator>蔡翔宇</dc:creator>
  <cp:lastModifiedBy>Lab639</cp:lastModifiedBy>
  <cp:revision>35</cp:revision>
  <dcterms:created xsi:type="dcterms:W3CDTF">2020-11-29T12:07:03Z</dcterms:created>
  <dcterms:modified xsi:type="dcterms:W3CDTF">2023-10-04T16:22:30Z</dcterms:modified>
</cp:coreProperties>
</file>